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>
      <p:cViewPr varScale="1">
        <p:scale>
          <a:sx n="119" d="100"/>
          <a:sy n="119" d="100"/>
        </p:scale>
        <p:origin x="144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80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80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1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69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6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187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716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25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108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361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3739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F0E04-80C1-434C-A643-F110E24BDB44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606D6-CC35-44B2-B75E-D579C8CF24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84259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microsoft.com/office/2007/relationships/media" Target="../media/media2.m4a"/><Relationship Id="rId7" Type="http://schemas.openxmlformats.org/officeDocument/2006/relationships/slideLayout" Target="../slideLayouts/slideLayout7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audio" Target="../media/media3.m4a"/><Relationship Id="rId11" Type="http://schemas.openxmlformats.org/officeDocument/2006/relationships/image" Target="../media/image4.png"/><Relationship Id="rId5" Type="http://schemas.microsoft.com/office/2007/relationships/media" Target="../media/media3.m4a"/><Relationship Id="rId10" Type="http://schemas.openxmlformats.org/officeDocument/2006/relationships/image" Target="../media/image3.tiff"/><Relationship Id="rId4" Type="http://schemas.openxmlformats.org/officeDocument/2006/relationships/audio" Target="../media/media2.m4a"/><Relationship Id="rId9" Type="http://schemas.openxmlformats.org/officeDocument/2006/relationships/image" Target="../media/image2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D230C36-B9C8-424F-826C-779C5078808C}"/>
              </a:ext>
            </a:extLst>
          </p:cNvPr>
          <p:cNvSpPr txBox="1"/>
          <p:nvPr/>
        </p:nvSpPr>
        <p:spPr>
          <a:xfrm>
            <a:off x="569583" y="422030"/>
            <a:ext cx="846691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500" dirty="0">
                <a:latin typeface="Comic Sans MS" panose="030F0702030302020204" pitchFamily="66" charset="0"/>
              </a:rPr>
              <a:t>Can you hear where does the ‘</a:t>
            </a:r>
            <a:r>
              <a:rPr lang="en-GB" sz="2500" dirty="0">
                <a:solidFill>
                  <a:srgbClr val="FF0000"/>
                </a:solidFill>
                <a:latin typeface="Comic Sans MS" panose="030F0702030302020204" pitchFamily="66" charset="0"/>
              </a:rPr>
              <a:t>r</a:t>
            </a:r>
            <a:r>
              <a:rPr lang="en-GB" sz="2500" dirty="0">
                <a:latin typeface="Comic Sans MS" panose="030F0702030302020204" pitchFamily="66" charset="0"/>
              </a:rPr>
              <a:t>’ sound comes in the word?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F76D1A-3120-489B-9566-D97D1E4B6A8C}"/>
              </a:ext>
            </a:extLst>
          </p:cNvPr>
          <p:cNvSpPr txBox="1"/>
          <p:nvPr/>
        </p:nvSpPr>
        <p:spPr>
          <a:xfrm>
            <a:off x="774353" y="2968282"/>
            <a:ext cx="251748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1500" dirty="0">
              <a:latin typeface="Comic Sans MS" panose="030F0702030302020204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5CA4A23-2B89-42AF-92CA-0925157A2AA3}"/>
              </a:ext>
            </a:extLst>
          </p:cNvPr>
          <p:cNvSpPr txBox="1"/>
          <p:nvPr/>
        </p:nvSpPr>
        <p:spPr>
          <a:xfrm>
            <a:off x="3690063" y="2968282"/>
            <a:ext cx="18473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1500" dirty="0">
              <a:latin typeface="Comic Sans MS" panose="030F0702030302020204" pitchFamily="66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3F4727-6B98-4808-9713-FA91AF3AFE99}"/>
              </a:ext>
            </a:extLst>
          </p:cNvPr>
          <p:cNvSpPr txBox="1"/>
          <p:nvPr/>
        </p:nvSpPr>
        <p:spPr>
          <a:xfrm>
            <a:off x="6702466" y="2968282"/>
            <a:ext cx="184731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sz="11500" dirty="0">
              <a:latin typeface="Comic Sans MS" panose="030F0702030302020204" pitchFamily="66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E0E98A5-54B6-8D45-96FD-1DF314DD831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68332" y="4830330"/>
            <a:ext cx="2443748" cy="1498605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2E7B98F0-9E69-3D4D-B92B-B64C8F02E8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3532762"/>
              </p:ext>
            </p:extLst>
          </p:nvPr>
        </p:nvGraphicFramePr>
        <p:xfrm>
          <a:off x="467544" y="1627432"/>
          <a:ext cx="8208912" cy="2521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4">
                  <a:extLst>
                    <a:ext uri="{9D8B030D-6E8A-4147-A177-3AD203B41FA5}">
                      <a16:colId xmlns:a16="http://schemas.microsoft.com/office/drawing/2014/main" val="11515427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831537032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3572461390"/>
                    </a:ext>
                  </a:extLst>
                </a:gridCol>
              </a:tblGrid>
              <a:tr h="752922"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start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middle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/>
                        <a:t>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9375614"/>
                  </a:ext>
                </a:extLst>
              </a:tr>
              <a:tr h="1768726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9452311"/>
                  </a:ext>
                </a:extLst>
              </a:tr>
            </a:tbl>
          </a:graphicData>
        </a:graphic>
      </p:graphicFrame>
      <p:pic>
        <p:nvPicPr>
          <p:cNvPr id="11" name="Picture 10">
            <a:extLst>
              <a:ext uri="{FF2B5EF4-FFF2-40B4-BE49-F238E27FC236}">
                <a16:creationId xmlns:a16="http://schemas.microsoft.com/office/drawing/2014/main" id="{6327FA34-19D4-3941-8986-2411EFB5D655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181" y="4655188"/>
            <a:ext cx="1642587" cy="164992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CECBE7DB-038D-5A47-8EBB-32DA29F8708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059178" y="4769389"/>
            <a:ext cx="2453665" cy="1206317"/>
          </a:xfrm>
          <a:prstGeom prst="rect">
            <a:avLst/>
          </a:prstGeom>
        </p:spPr>
      </p:pic>
      <p:pic>
        <p:nvPicPr>
          <p:cNvPr id="13" name="grid">
            <a:hlinkClick r:id="" action="ppaction://media"/>
            <a:extLst>
              <a:ext uri="{FF2B5EF4-FFF2-40B4-BE49-F238E27FC236}">
                <a16:creationId xmlns:a16="http://schemas.microsoft.com/office/drawing/2014/main" id="{2C39AF95-BD6D-A045-A6CF-79D632F7FC9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286593" y="5795168"/>
            <a:ext cx="533767" cy="533767"/>
          </a:xfrm>
          <a:prstGeom prst="rect">
            <a:avLst/>
          </a:prstGeom>
        </p:spPr>
      </p:pic>
      <p:pic>
        <p:nvPicPr>
          <p:cNvPr id="14" name="diver">
            <a:hlinkClick r:id="" action="ppaction://media"/>
            <a:extLst>
              <a:ext uri="{FF2B5EF4-FFF2-40B4-BE49-F238E27FC236}">
                <a16:creationId xmlns:a16="http://schemas.microsoft.com/office/drawing/2014/main" id="{DBBA6659-2B0E-184D-BE52-319ACC4BF350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3107509" y="5975706"/>
            <a:ext cx="550416" cy="550416"/>
          </a:xfrm>
          <a:prstGeom prst="rect">
            <a:avLst/>
          </a:prstGeom>
        </p:spPr>
      </p:pic>
      <p:pic>
        <p:nvPicPr>
          <p:cNvPr id="15" name="rat">
            <a:hlinkClick r:id="" action="ppaction://media"/>
            <a:extLst>
              <a:ext uri="{FF2B5EF4-FFF2-40B4-BE49-F238E27FC236}">
                <a16:creationId xmlns:a16="http://schemas.microsoft.com/office/drawing/2014/main" id="{069983C0-0BD2-CF4F-BF02-B1DB5891E366}"/>
              </a:ext>
            </a:extLst>
          </p:cNvPr>
          <p:cNvPicPr>
            <a:picLocks noChangeAspect="1"/>
          </p:cNvPicPr>
          <p:nvPr>
            <a:audioFile r:link="rId6"/>
            <p:extLst>
              <p:ext uri="{DAA4B4D4-6D71-4841-9C94-3DE7FCFB9230}">
                <p14:media xmlns:p14="http://schemas.microsoft.com/office/powerpoint/2010/main" r:embed="rId5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437252" y="4769389"/>
            <a:ext cx="478408" cy="4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293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3" dur="5178" fill="hold"/>
                                        <p:tgtEl>
                                          <p:spTgt spid="1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7" dur="5201" fill="hold"/>
                                        <p:tgtEl>
                                          <p:spTgt spid="1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1" dur="5224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3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  <p:audio>
              <p:cMediaNode vol="80000">
                <p:cTn id="3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"/>
                </p:tgtEl>
              </p:cMediaNode>
            </p:audio>
            <p:audio>
              <p:cMediaNode vol="80000">
                <p:cTn id="34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  <p:bldLst>
      <p:bldP spid="5" grpId="0"/>
      <p:bldP spid="7" grpId="0"/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18</Words>
  <Application>Microsoft Macintosh PowerPoint</Application>
  <PresentationFormat>On-screen Show (4:3)</PresentationFormat>
  <Paragraphs>4</Paragraphs>
  <Slides>1</Slides>
  <Notes>0</Notes>
  <HiddenSlides>0</HiddenSlides>
  <MMClips>3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Comic Sans MS</vt:lpstr>
      <vt:lpstr>Office Theme</vt:lpstr>
      <vt:lpstr>PowerPoint Presentation</vt:lpstr>
    </vt:vector>
  </TitlesOfParts>
  <Company>HP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d.daley</dc:creator>
  <cp:lastModifiedBy>Adrian Thorrington</cp:lastModifiedBy>
  <cp:revision>3</cp:revision>
  <dcterms:created xsi:type="dcterms:W3CDTF">2020-10-07T14:20:56Z</dcterms:created>
  <dcterms:modified xsi:type="dcterms:W3CDTF">2020-10-08T20:21:25Z</dcterms:modified>
</cp:coreProperties>
</file>