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3"/>
  </p:normalViewPr>
  <p:slideViewPr>
    <p:cSldViewPr>
      <p:cViewPr varScale="1">
        <p:scale>
          <a:sx n="119" d="100"/>
          <a:sy n="119" d="100"/>
        </p:scale>
        <p:origin x="144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0E04-80C1-434C-A643-F110E24BDB44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06D6-CC35-44B2-B75E-D579C8CF2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805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0E04-80C1-434C-A643-F110E24BDB44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06D6-CC35-44B2-B75E-D579C8CF2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80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0E04-80C1-434C-A643-F110E24BDB44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06D6-CC35-44B2-B75E-D579C8CF2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610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0E04-80C1-434C-A643-F110E24BDB44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06D6-CC35-44B2-B75E-D579C8CF2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69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0E04-80C1-434C-A643-F110E24BDB44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06D6-CC35-44B2-B75E-D579C8CF2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6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0E04-80C1-434C-A643-F110E24BDB44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06D6-CC35-44B2-B75E-D579C8CF2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870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0E04-80C1-434C-A643-F110E24BDB44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06D6-CC35-44B2-B75E-D579C8CF2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716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0E04-80C1-434C-A643-F110E24BDB44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06D6-CC35-44B2-B75E-D579C8CF2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825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0E04-80C1-434C-A643-F110E24BDB44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06D6-CC35-44B2-B75E-D579C8CF2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108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0E04-80C1-434C-A643-F110E24BDB44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06D6-CC35-44B2-B75E-D579C8CF2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612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0E04-80C1-434C-A643-F110E24BDB44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06D6-CC35-44B2-B75E-D579C8CF2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739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F0E04-80C1-434C-A643-F110E24BDB44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606D6-CC35-44B2-B75E-D579C8CF2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4259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tiff"/><Relationship Id="rId4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D230C36-B9C8-424F-826C-779C5078808C}"/>
              </a:ext>
            </a:extLst>
          </p:cNvPr>
          <p:cNvSpPr txBox="1"/>
          <p:nvPr/>
        </p:nvSpPr>
        <p:spPr>
          <a:xfrm>
            <a:off x="569583" y="422030"/>
            <a:ext cx="84669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Comic Sans MS" panose="030F0702030302020204" pitchFamily="66" charset="0"/>
              </a:rPr>
              <a:t>Say what you see.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F76D1A-3120-489B-9566-D97D1E4B6A8C}"/>
              </a:ext>
            </a:extLst>
          </p:cNvPr>
          <p:cNvSpPr txBox="1"/>
          <p:nvPr/>
        </p:nvSpPr>
        <p:spPr>
          <a:xfrm>
            <a:off x="774353" y="2968282"/>
            <a:ext cx="251748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1500" dirty="0">
              <a:latin typeface="Comic Sans MS" panose="030F0702030302020204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5CA4A23-2B89-42AF-92CA-0925157A2AA3}"/>
              </a:ext>
            </a:extLst>
          </p:cNvPr>
          <p:cNvSpPr txBox="1"/>
          <p:nvPr/>
        </p:nvSpPr>
        <p:spPr>
          <a:xfrm>
            <a:off x="3690063" y="2968282"/>
            <a:ext cx="184731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11500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3F4727-6B98-4808-9713-FA91AF3AFE99}"/>
              </a:ext>
            </a:extLst>
          </p:cNvPr>
          <p:cNvSpPr txBox="1"/>
          <p:nvPr/>
        </p:nvSpPr>
        <p:spPr>
          <a:xfrm>
            <a:off x="6702466" y="2968282"/>
            <a:ext cx="184731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11500" dirty="0">
              <a:latin typeface="Comic Sans MS" panose="030F0702030302020204" pitchFamily="66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E0E98A5-54B6-8D45-96FD-1DF314DD83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944" y="1916832"/>
            <a:ext cx="2736304" cy="167801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79EA621-8FF2-0C42-9243-338F3D2BAB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0112" y="1583982"/>
            <a:ext cx="2592288" cy="244640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230F859-293E-EE44-B179-B30E346E6B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6096" y="4494802"/>
            <a:ext cx="1848425" cy="209371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6D1E731-FC7E-334F-A5F5-20F20B2C6C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92151" y="3834154"/>
            <a:ext cx="1832903" cy="2754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293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d.daley</dc:creator>
  <cp:lastModifiedBy>Adrian Thorrington</cp:lastModifiedBy>
  <cp:revision>2</cp:revision>
  <dcterms:created xsi:type="dcterms:W3CDTF">2020-10-07T14:20:56Z</dcterms:created>
  <dcterms:modified xsi:type="dcterms:W3CDTF">2020-10-08T18:58:03Z</dcterms:modified>
</cp:coreProperties>
</file>