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0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0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1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7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1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0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61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3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25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230C36-B9C8-424F-826C-779C5078808C}"/>
              </a:ext>
            </a:extLst>
          </p:cNvPr>
          <p:cNvSpPr txBox="1"/>
          <p:nvPr/>
        </p:nvSpPr>
        <p:spPr>
          <a:xfrm>
            <a:off x="569583" y="422030"/>
            <a:ext cx="8466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Say what you see.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76D1A-3120-489B-9566-D97D1E4B6A8C}"/>
              </a:ext>
            </a:extLst>
          </p:cNvPr>
          <p:cNvSpPr txBox="1"/>
          <p:nvPr/>
        </p:nvSpPr>
        <p:spPr>
          <a:xfrm>
            <a:off x="774353" y="2968282"/>
            <a:ext cx="251748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CA4A23-2B89-42AF-92CA-0925157A2AA3}"/>
              </a:ext>
            </a:extLst>
          </p:cNvPr>
          <p:cNvSpPr txBox="1"/>
          <p:nvPr/>
        </p:nvSpPr>
        <p:spPr>
          <a:xfrm>
            <a:off x="3690063" y="2968282"/>
            <a:ext cx="18473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3F4727-6B98-4808-9713-FA91AF3AFE99}"/>
              </a:ext>
            </a:extLst>
          </p:cNvPr>
          <p:cNvSpPr txBox="1"/>
          <p:nvPr/>
        </p:nvSpPr>
        <p:spPr>
          <a:xfrm>
            <a:off x="6702466" y="2968282"/>
            <a:ext cx="18473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0E98A5-54B6-8D45-96FD-1DF314DD8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44" y="1916832"/>
            <a:ext cx="2736304" cy="16780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9EA621-8FF2-0C42-9243-338F3D2BA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1583982"/>
            <a:ext cx="2592288" cy="24464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30F859-293E-EE44-B179-B30E346E6B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4494802"/>
            <a:ext cx="1848425" cy="20937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D1E731-FC7E-334F-A5F5-20F20B2C6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2151" y="3834154"/>
            <a:ext cx="1832903" cy="275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d.daley</dc:creator>
  <cp:lastModifiedBy>Adrian Thorrington</cp:lastModifiedBy>
  <cp:revision>2</cp:revision>
  <dcterms:created xsi:type="dcterms:W3CDTF">2020-10-07T14:20:56Z</dcterms:created>
  <dcterms:modified xsi:type="dcterms:W3CDTF">2020-10-08T18:58:03Z</dcterms:modified>
</cp:coreProperties>
</file>