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C130-7231-4F10-8123-A970773FB20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46A8-D7D9-418F-9A2F-DE02E5C6E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C130-7231-4F10-8123-A970773FB20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46A8-D7D9-418F-9A2F-DE02E5C6E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33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C130-7231-4F10-8123-A970773FB20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46A8-D7D9-418F-9A2F-DE02E5C6E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54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C130-7231-4F10-8123-A970773FB20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46A8-D7D9-418F-9A2F-DE02E5C6E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03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C130-7231-4F10-8123-A970773FB20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46A8-D7D9-418F-9A2F-DE02E5C6E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5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C130-7231-4F10-8123-A970773FB20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46A8-D7D9-418F-9A2F-DE02E5C6E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00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C130-7231-4F10-8123-A970773FB20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46A8-D7D9-418F-9A2F-DE02E5C6E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14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C130-7231-4F10-8123-A970773FB20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46A8-D7D9-418F-9A2F-DE02E5C6E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08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C130-7231-4F10-8123-A970773FB20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46A8-D7D9-418F-9A2F-DE02E5C6E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22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C130-7231-4F10-8123-A970773FB20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46A8-D7D9-418F-9A2F-DE02E5C6E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87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C130-7231-4F10-8123-A970773FB20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46A8-D7D9-418F-9A2F-DE02E5C6E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50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9C130-7231-4F10-8123-A970773FB20D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C46A8-D7D9-418F-9A2F-DE02E5C6E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17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0" dirty="0" smtClean="0">
                <a:latin typeface="Sassoon Infant Std" pitchFamily="34" charset="0"/>
              </a:rPr>
              <a:t>b</a:t>
            </a:r>
            <a:endParaRPr lang="en-GB" sz="20000" dirty="0">
              <a:latin typeface="Sassoon Infant Std" pitchFamily="34" charset="0"/>
            </a:endParaRPr>
          </a:p>
        </p:txBody>
      </p:sp>
      <p:pic>
        <p:nvPicPr>
          <p:cNvPr id="1026" name="Picture 2" descr="C:\Users\s.parsons\AppData\Local\Microsoft\Windows\Temporary Internet Files\Content.IE5\2B3WQCIL\large-bat-33.3-9545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365104"/>
            <a:ext cx="3036516" cy="183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.parsons\AppData\Local\Microsoft\Windows\Temporary Internet Files\Content.IE5\NEUYOAVX\large-Soccer-Ball-166.6-5587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1476144" cy="14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.parsons\AppData\Local\Microsoft\Windows\Temporary Internet Files\Content.IE5\GZUOC530\large-Bell-33.3-1099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824163"/>
            <a:ext cx="1656184" cy="169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.parsons\AppData\Local\Microsoft\Windows\Temporary Internet Files\Content.IE5\GZUOC530\banana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08920"/>
            <a:ext cx="1672637" cy="244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.parsons\AppData\Local\Microsoft\Windows\Temporary Internet Files\Content.IE5\2B3WQCIL\sailboat%20clip%20art[1]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29" y="4797152"/>
            <a:ext cx="1684958" cy="168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.parsons\AppData\Local\Microsoft\Windows\Temporary Internet Files\Content.IE5\2B3WQCIL\800px-Book3.svg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600" y="389707"/>
            <a:ext cx="2404966" cy="17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.parsons\AppData\Local\Microsoft\Windows\Temporary Internet Files\Content.IE5\2B3WQCIL\photo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700" y="355962"/>
            <a:ext cx="1646312" cy="164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32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s.parsons</dc:creator>
  <cp:lastModifiedBy>s.parsons</cp:lastModifiedBy>
  <cp:revision>1</cp:revision>
  <dcterms:created xsi:type="dcterms:W3CDTF">2020-10-06T15:11:52Z</dcterms:created>
  <dcterms:modified xsi:type="dcterms:W3CDTF">2020-10-06T15:12:34Z</dcterms:modified>
</cp:coreProperties>
</file>