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9C130-7231-4F10-8123-A970773FB20D}" type="datetimeFigureOut">
              <a:rPr lang="en-GB" smtClean="0"/>
              <a:t>06/10/2020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C46A8-D7D9-418F-9A2F-DE02E5C6E5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803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9C130-7231-4F10-8123-A970773FB20D}" type="datetimeFigureOut">
              <a:rPr lang="en-GB" smtClean="0"/>
              <a:t>06/10/2020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C46A8-D7D9-418F-9A2F-DE02E5C6E5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4339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9C130-7231-4F10-8123-A970773FB20D}" type="datetimeFigureOut">
              <a:rPr lang="en-GB" smtClean="0"/>
              <a:t>06/10/2020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C46A8-D7D9-418F-9A2F-DE02E5C6E5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6545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9C130-7231-4F10-8123-A970773FB20D}" type="datetimeFigureOut">
              <a:rPr lang="en-GB" smtClean="0"/>
              <a:t>06/10/2020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C46A8-D7D9-418F-9A2F-DE02E5C6E5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3036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9C130-7231-4F10-8123-A970773FB20D}" type="datetimeFigureOut">
              <a:rPr lang="en-GB" smtClean="0"/>
              <a:t>06/10/2020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C46A8-D7D9-418F-9A2F-DE02E5C6E5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6354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9C130-7231-4F10-8123-A970773FB20D}" type="datetimeFigureOut">
              <a:rPr lang="en-GB" smtClean="0"/>
              <a:t>06/10/2020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C46A8-D7D9-418F-9A2F-DE02E5C6E5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5007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9C130-7231-4F10-8123-A970773FB20D}" type="datetimeFigureOut">
              <a:rPr lang="en-GB" smtClean="0"/>
              <a:t>06/10/2020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C46A8-D7D9-418F-9A2F-DE02E5C6E5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0146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9C130-7231-4F10-8123-A970773FB20D}" type="datetimeFigureOut">
              <a:rPr lang="en-GB" smtClean="0"/>
              <a:t>06/10/2020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C46A8-D7D9-418F-9A2F-DE02E5C6E5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2089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9C130-7231-4F10-8123-A970773FB20D}" type="datetimeFigureOut">
              <a:rPr lang="en-GB" smtClean="0"/>
              <a:t>06/10/2020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C46A8-D7D9-418F-9A2F-DE02E5C6E5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3222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9C130-7231-4F10-8123-A970773FB20D}" type="datetimeFigureOut">
              <a:rPr lang="en-GB" smtClean="0"/>
              <a:t>06/10/2020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C46A8-D7D9-418F-9A2F-DE02E5C6E5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1872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9C130-7231-4F10-8123-A970773FB20D}" type="datetimeFigureOut">
              <a:rPr lang="en-GB" smtClean="0"/>
              <a:t>06/10/2020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C46A8-D7D9-418F-9A2F-DE02E5C6E5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9504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59C130-7231-4F10-8123-A970773FB20D}" type="datetimeFigureOut">
              <a:rPr lang="en-GB" smtClean="0"/>
              <a:t>06/10/2020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C46A8-D7D9-418F-9A2F-DE02E5C6E5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4175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0000" dirty="0" smtClean="0">
                <a:latin typeface="Sassoon Infant Std" pitchFamily="34" charset="0"/>
              </a:rPr>
              <a:t>b</a:t>
            </a:r>
            <a:endParaRPr lang="en-GB" sz="20000" dirty="0">
              <a:latin typeface="Sassoon Infant Std" pitchFamily="34" charset="0"/>
            </a:endParaRPr>
          </a:p>
        </p:txBody>
      </p:sp>
      <p:pic>
        <p:nvPicPr>
          <p:cNvPr id="1026" name="Picture 2" descr="C:\Users\s.parsons\AppData\Local\Microsoft\Windows\Temporary Internet Files\Content.IE5\2B3WQCIL\large-bat-33.3-9545[1]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4365104"/>
            <a:ext cx="3036516" cy="1837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s.parsons\AppData\Local\Microsoft\Windows\Temporary Internet Files\Content.IE5\NEUYOAVX\large-Soccer-Ball-166.6-5587[1]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20688"/>
            <a:ext cx="1476144" cy="1446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s.parsons\AppData\Local\Microsoft\Windows\Temporary Internet Files\Content.IE5\GZUOC530\large-Bell-33.3-10990[1]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824163"/>
            <a:ext cx="1656184" cy="1694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s.parsons\AppData\Local\Microsoft\Windows\Temporary Internet Files\Content.IE5\GZUOC530\banana[1]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2708920"/>
            <a:ext cx="1672637" cy="2440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s.parsons\AppData\Local\Microsoft\Windows\Temporary Internet Files\Content.IE5\2B3WQCIL\sailboat%20clip%20art[1]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129" y="4797152"/>
            <a:ext cx="1684958" cy="1684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s.parsons\AppData\Local\Microsoft\Windows\Temporary Internet Files\Content.IE5\2B3WQCIL\800px-Book3.svg[1]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5600" y="389707"/>
            <a:ext cx="2404966" cy="1725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s.parsons\AppData\Local\Microsoft\Windows\Temporary Internet Files\Content.IE5\2B3WQCIL\photo[1]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700" y="355962"/>
            <a:ext cx="1646312" cy="1646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3320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s.parsons</dc:creator>
  <cp:lastModifiedBy>s.parsons</cp:lastModifiedBy>
  <cp:revision>1</cp:revision>
  <dcterms:created xsi:type="dcterms:W3CDTF">2020-10-06T15:11:52Z</dcterms:created>
  <dcterms:modified xsi:type="dcterms:W3CDTF">2020-10-06T15:12:34Z</dcterms:modified>
</cp:coreProperties>
</file>