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65" r:id="rId5"/>
    <p:sldId id="264" r:id="rId6"/>
    <p:sldId id="263" r:id="rId7"/>
    <p:sldId id="262" r:id="rId8"/>
    <p:sldId id="261" r:id="rId9"/>
    <p:sldId id="260" r:id="rId10"/>
    <p:sldId id="259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990000"/>
    <a:srgbClr val="FF3300"/>
    <a:srgbClr val="FF33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2B39-FF2B-45B7-9278-E6196D0C5779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8D51-1DD4-47F3-92B4-D635BC311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50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2B39-FF2B-45B7-9278-E6196D0C5779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8D51-1DD4-47F3-92B4-D635BC311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29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2B39-FF2B-45B7-9278-E6196D0C5779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8D51-1DD4-47F3-92B4-D635BC311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098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2B39-FF2B-45B7-9278-E6196D0C5779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8D51-1DD4-47F3-92B4-D635BC311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859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2B39-FF2B-45B7-9278-E6196D0C5779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8D51-1DD4-47F3-92B4-D635BC311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9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2B39-FF2B-45B7-9278-E6196D0C5779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8D51-1DD4-47F3-92B4-D635BC311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58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2B39-FF2B-45B7-9278-E6196D0C5779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8D51-1DD4-47F3-92B4-D635BC311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74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2B39-FF2B-45B7-9278-E6196D0C5779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8D51-1DD4-47F3-92B4-D635BC311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170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2B39-FF2B-45B7-9278-E6196D0C5779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8D51-1DD4-47F3-92B4-D635BC311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829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2B39-FF2B-45B7-9278-E6196D0C5779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8D51-1DD4-47F3-92B4-D635BC311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07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2B39-FF2B-45B7-9278-E6196D0C5779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8D51-1DD4-47F3-92B4-D635BC311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2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B2B39-FF2B-45B7-9278-E6196D0C5779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28D51-1DD4-47F3-92B4-D635BC311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68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5000" dirty="0" smtClean="0">
                <a:latin typeface="SassoonCRInfant" pitchFamily="2" charset="0"/>
              </a:rPr>
              <a:t>s</a:t>
            </a:r>
            <a:endParaRPr lang="en-GB" sz="25000" dirty="0">
              <a:latin typeface="SassoonCRInfan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868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5000" dirty="0">
                <a:latin typeface="SassoonCRInfant" pitchFamily="2" charset="0"/>
              </a:rPr>
              <a:t>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684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9872" y="764704"/>
            <a:ext cx="1954560" cy="1143000"/>
          </a:xfrm>
        </p:spPr>
        <p:txBody>
          <a:bodyPr>
            <a:noAutofit/>
          </a:bodyPr>
          <a:lstStyle/>
          <a:p>
            <a:r>
              <a:rPr lang="en-GB" sz="15000" dirty="0" smtClean="0">
                <a:latin typeface="Sassoon Infant Std" pitchFamily="34" charset="0"/>
              </a:rPr>
              <a:t>to</a:t>
            </a:r>
            <a:endParaRPr lang="en-GB" sz="15000" dirty="0">
              <a:latin typeface="Sassoon Infant Std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347864" y="2852936"/>
            <a:ext cx="24482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5000" dirty="0">
                <a:latin typeface="Sassoon Infant Std" pitchFamily="34" charset="0"/>
              </a:rPr>
              <a:t>n</a:t>
            </a:r>
            <a:r>
              <a:rPr lang="en-GB" sz="15000" dirty="0" smtClean="0">
                <a:latin typeface="Sassoon Infant Std" pitchFamily="34" charset="0"/>
              </a:rPr>
              <a:t>o</a:t>
            </a:r>
            <a:endParaRPr lang="en-GB" sz="15000" dirty="0">
              <a:latin typeface="Sassoon Infant Std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91880" y="4869160"/>
            <a:ext cx="2304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5000" dirty="0">
                <a:latin typeface="Sassoon Infant Std" pitchFamily="34" charset="0"/>
              </a:rPr>
              <a:t>g</a:t>
            </a:r>
            <a:r>
              <a:rPr lang="en-GB" sz="15000" dirty="0" smtClean="0">
                <a:latin typeface="Sassoon Infant Std" pitchFamily="34" charset="0"/>
              </a:rPr>
              <a:t>o</a:t>
            </a:r>
            <a:endParaRPr lang="en-GB" sz="15000" dirty="0">
              <a:latin typeface="Sassoon Infant Std" pitchFamily="34" charset="0"/>
            </a:endParaRPr>
          </a:p>
        </p:txBody>
      </p:sp>
      <p:pic>
        <p:nvPicPr>
          <p:cNvPr id="1026" name="Picture 2" descr="C:\Users\s.parsons\AppData\Local\Microsoft\Windows\Temporary Internet Files\Content.IE5\9JSWDG4J\Finger-pointing-icon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908720"/>
            <a:ext cx="1368152" cy="1055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.parsons\AppData\Local\Microsoft\Windows\Temporary Internet Files\Content.IE5\GIU9F78E\fghgfhfghgfh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02538"/>
            <a:ext cx="1675834" cy="1443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.parsons\AppData\Local\Microsoft\Windows\Temporary Internet Files\Content.IE5\9JSWDG4J\man_walking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8606" y="4123824"/>
            <a:ext cx="1803654" cy="2407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52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5000" dirty="0">
                <a:latin typeface="Sassoon Infant Std" pitchFamily="34" charset="0"/>
              </a:rPr>
              <a:t>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328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5000" dirty="0">
                <a:latin typeface="Sassoon Infant Std" pitchFamily="34" charset="0"/>
              </a:rPr>
              <a:t>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519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5000" dirty="0">
                <a:latin typeface="Sassoon Infant Std" pitchFamily="34" charset="0"/>
              </a:rPr>
              <a:t>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886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5000" dirty="0">
                <a:latin typeface="Sassoon Infant Std" pitchFamily="34" charset="0"/>
              </a:rPr>
              <a:t>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149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5000" dirty="0">
                <a:latin typeface="Sassoon Infant Std" pitchFamily="34" charset="0"/>
              </a:rPr>
              <a:t>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591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5000" dirty="0">
                <a:latin typeface="Sassoon Infant Std" pitchFamily="34" charset="0"/>
              </a:rPr>
              <a:t>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805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5000" dirty="0">
                <a:latin typeface="Sassoon Infant Std" pitchFamily="34" charset="0"/>
              </a:rPr>
              <a:t>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42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5000" dirty="0">
                <a:latin typeface="SassoonCRInfant" pitchFamily="2" charset="0"/>
              </a:rPr>
              <a:t>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595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</Words>
  <Application>Microsoft Office PowerPoint</Application>
  <PresentationFormat>On-screen Show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</vt:lpstr>
      <vt:lpstr>a</vt:lpstr>
      <vt:lpstr>t</vt:lpstr>
      <vt:lpstr>p</vt:lpstr>
      <vt:lpstr>i</vt:lpstr>
      <vt:lpstr>n</vt:lpstr>
      <vt:lpstr>m</vt:lpstr>
      <vt:lpstr>d</vt:lpstr>
      <vt:lpstr>g</vt:lpstr>
      <vt:lpstr>o</vt:lpstr>
      <vt:lpstr>to</vt:lpstr>
    </vt:vector>
  </TitlesOfParts>
  <Company>St Philip Westbrook CE(A)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</dc:title>
  <dc:creator>s.parsons</dc:creator>
  <cp:lastModifiedBy>s.parsons</cp:lastModifiedBy>
  <cp:revision>7</cp:revision>
  <dcterms:created xsi:type="dcterms:W3CDTF">2016-10-04T15:15:39Z</dcterms:created>
  <dcterms:modified xsi:type="dcterms:W3CDTF">2020-10-05T14:30:29Z</dcterms:modified>
</cp:coreProperties>
</file>