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gKESYUg4DR4ScuPpCTvdIZF8ja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ECE0CA3-D92F-440B-99CB-0BE7842EFD6C}"/>
              </a:ext>
            </a:extLst>
          </p:cNvPr>
          <p:cNvSpPr txBox="1"/>
          <p:nvPr/>
        </p:nvSpPr>
        <p:spPr>
          <a:xfrm>
            <a:off x="2264899" y="675249"/>
            <a:ext cx="844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What sound are we learning?</a:t>
            </a:r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CB5EFEA5-A751-4361-B2CC-3EDC9558EE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882" y="1126384"/>
            <a:ext cx="1807610" cy="2031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ee the source image">
            <a:extLst>
              <a:ext uri="{FF2B5EF4-FFF2-40B4-BE49-F238E27FC236}">
                <a16:creationId xmlns:a16="http://schemas.microsoft.com/office/drawing/2014/main" id="{1D25CCAD-0B7A-4B9D-9F46-4BDA08FB23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0612" y="1714680"/>
            <a:ext cx="2673506" cy="1872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ee the source image">
            <a:extLst>
              <a:ext uri="{FF2B5EF4-FFF2-40B4-BE49-F238E27FC236}">
                <a16:creationId xmlns:a16="http://schemas.microsoft.com/office/drawing/2014/main" id="{66778DCB-313F-4A82-BA2D-862D0B59DF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79" y="3857504"/>
            <a:ext cx="1877094" cy="2773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See the source image">
            <a:extLst>
              <a:ext uri="{FF2B5EF4-FFF2-40B4-BE49-F238E27FC236}">
                <a16:creationId xmlns:a16="http://schemas.microsoft.com/office/drawing/2014/main" id="{91304446-AA18-4334-87B0-F3A14AC43B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0509" y="4282439"/>
            <a:ext cx="2433711" cy="2433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See the source image">
            <a:extLst>
              <a:ext uri="{FF2B5EF4-FFF2-40B4-BE49-F238E27FC236}">
                <a16:creationId xmlns:a16="http://schemas.microsoft.com/office/drawing/2014/main" id="{A504C110-DEB8-4EAE-99CC-1D738E30EA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214" y="4406337"/>
            <a:ext cx="2619375" cy="2309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15023B1-2785-4126-B44C-47C97407E8BB}"/>
              </a:ext>
            </a:extLst>
          </p:cNvPr>
          <p:cNvSpPr txBox="1"/>
          <p:nvPr/>
        </p:nvSpPr>
        <p:spPr>
          <a:xfrm>
            <a:off x="4570260" y="1641513"/>
            <a:ext cx="2435282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800" dirty="0">
                <a:latin typeface="Comic Sans MS" panose="030F0702030302020204" pitchFamily="66" charset="0"/>
              </a:rPr>
              <a:t>air</a:t>
            </a:r>
          </a:p>
        </p:txBody>
      </p:sp>
    </p:spTree>
    <p:extLst>
      <p:ext uri="{BB962C8B-B14F-4D97-AF65-F5344CB8AC3E}">
        <p14:creationId xmlns:p14="http://schemas.microsoft.com/office/powerpoint/2010/main" val="529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547202" y="506694"/>
            <a:ext cx="11097600" cy="37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Can you use the sound buttons to help you read the words?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Are the words real or alien?</a:t>
            </a:r>
            <a:endParaRPr sz="6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85" name="Google Shape;85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3800" y="4487196"/>
            <a:ext cx="2058940" cy="2154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60965" y="4487196"/>
            <a:ext cx="1975846" cy="21547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/>
        </p:nvSpPr>
        <p:spPr>
          <a:xfrm>
            <a:off x="5062329" y="1828800"/>
            <a:ext cx="4399723" cy="2215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8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fair</a:t>
            </a:r>
            <a:endParaRPr dirty="0"/>
          </a:p>
        </p:txBody>
      </p:sp>
      <p:sp>
        <p:nvSpPr>
          <p:cNvPr id="92" name="Google Shape;92;p2"/>
          <p:cNvSpPr/>
          <p:nvPr/>
        </p:nvSpPr>
        <p:spPr>
          <a:xfrm>
            <a:off x="5340626" y="4044791"/>
            <a:ext cx="331304" cy="328426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"/>
          <p:cNvSpPr/>
          <p:nvPr/>
        </p:nvSpPr>
        <p:spPr>
          <a:xfrm>
            <a:off x="6079434" y="4044791"/>
            <a:ext cx="1742203" cy="328426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5" name="Google Shape;95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4990" y="2024271"/>
            <a:ext cx="1975846" cy="21547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/>
          <p:nvPr/>
        </p:nvSpPr>
        <p:spPr>
          <a:xfrm>
            <a:off x="5062328" y="1828800"/>
            <a:ext cx="5274367" cy="2215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8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stairs</a:t>
            </a:r>
            <a:endParaRPr dirty="0"/>
          </a:p>
        </p:txBody>
      </p:sp>
      <p:sp>
        <p:nvSpPr>
          <p:cNvPr id="101" name="Google Shape;101;p3"/>
          <p:cNvSpPr/>
          <p:nvPr/>
        </p:nvSpPr>
        <p:spPr>
          <a:xfrm>
            <a:off x="5340626" y="4044791"/>
            <a:ext cx="331304" cy="328426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3"/>
          <p:cNvSpPr/>
          <p:nvPr/>
        </p:nvSpPr>
        <p:spPr>
          <a:xfrm>
            <a:off x="6188768" y="4044791"/>
            <a:ext cx="331304" cy="328426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3"/>
          <p:cNvSpPr/>
          <p:nvPr/>
        </p:nvSpPr>
        <p:spPr>
          <a:xfrm>
            <a:off x="9031357" y="4044791"/>
            <a:ext cx="331304" cy="328426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3"/>
          <p:cNvSpPr/>
          <p:nvPr/>
        </p:nvSpPr>
        <p:spPr>
          <a:xfrm>
            <a:off x="6871257" y="4044791"/>
            <a:ext cx="1687982" cy="328426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5" name="Google Shape;105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47315" y="2268446"/>
            <a:ext cx="1975846" cy="21547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/>
          <p:nvPr/>
        </p:nvSpPr>
        <p:spPr>
          <a:xfrm>
            <a:off x="5062328" y="1828800"/>
            <a:ext cx="5274367" cy="2215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80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plairp</a:t>
            </a:r>
            <a:endParaRPr sz="138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11" name="Google Shape;111;p4"/>
          <p:cNvSpPr/>
          <p:nvPr/>
        </p:nvSpPr>
        <p:spPr>
          <a:xfrm>
            <a:off x="5340626" y="4044791"/>
            <a:ext cx="331304" cy="328426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4"/>
          <p:cNvSpPr/>
          <p:nvPr/>
        </p:nvSpPr>
        <p:spPr>
          <a:xfrm>
            <a:off x="6096000" y="4058043"/>
            <a:ext cx="331304" cy="328426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"/>
          <p:cNvSpPr/>
          <p:nvPr/>
        </p:nvSpPr>
        <p:spPr>
          <a:xfrm>
            <a:off x="8342243" y="4058043"/>
            <a:ext cx="331304" cy="328426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"/>
          <p:cNvSpPr/>
          <p:nvPr/>
        </p:nvSpPr>
        <p:spPr>
          <a:xfrm>
            <a:off x="6708912" y="4058043"/>
            <a:ext cx="1351875" cy="328426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5" name="Google Shape;115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71525" y="2151646"/>
            <a:ext cx="2058940" cy="21547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 txBox="1"/>
          <p:nvPr/>
        </p:nvSpPr>
        <p:spPr>
          <a:xfrm>
            <a:off x="5062328" y="1828800"/>
            <a:ext cx="5274367" cy="2215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8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pair</a:t>
            </a:r>
            <a:endParaRPr dirty="0"/>
          </a:p>
        </p:txBody>
      </p:sp>
      <p:sp>
        <p:nvSpPr>
          <p:cNvPr id="121" name="Google Shape;121;p5"/>
          <p:cNvSpPr/>
          <p:nvPr/>
        </p:nvSpPr>
        <p:spPr>
          <a:xfrm>
            <a:off x="5221357" y="4256826"/>
            <a:ext cx="331304" cy="328426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5"/>
          <p:cNvSpPr/>
          <p:nvPr/>
        </p:nvSpPr>
        <p:spPr>
          <a:xfrm>
            <a:off x="6308036" y="4256826"/>
            <a:ext cx="1499533" cy="328426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4" name="Google Shape;124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4990" y="2024271"/>
            <a:ext cx="1975846" cy="21547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"/>
          <p:cNvSpPr txBox="1"/>
          <p:nvPr/>
        </p:nvSpPr>
        <p:spPr>
          <a:xfrm>
            <a:off x="5062328" y="1828800"/>
            <a:ext cx="5274367" cy="2215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80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lairg</a:t>
            </a:r>
            <a:endParaRPr sz="138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30" name="Google Shape;130;p6"/>
          <p:cNvSpPr/>
          <p:nvPr/>
        </p:nvSpPr>
        <p:spPr>
          <a:xfrm>
            <a:off x="5220850" y="4044791"/>
            <a:ext cx="331304" cy="328426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6"/>
          <p:cNvSpPr/>
          <p:nvPr/>
        </p:nvSpPr>
        <p:spPr>
          <a:xfrm>
            <a:off x="8051716" y="4078462"/>
            <a:ext cx="331304" cy="328426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6"/>
          <p:cNvSpPr/>
          <p:nvPr/>
        </p:nvSpPr>
        <p:spPr>
          <a:xfrm>
            <a:off x="5831721" y="4039023"/>
            <a:ext cx="1616254" cy="328426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3" name="Google Shape;133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32500" y="2087971"/>
            <a:ext cx="2058940" cy="21547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Widescreen</PresentationFormat>
  <Paragraphs>10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DALEY</dc:creator>
  <cp:lastModifiedBy>DANIELLE DALEY</cp:lastModifiedBy>
  <cp:revision>1</cp:revision>
  <dcterms:created xsi:type="dcterms:W3CDTF">2020-06-15T14:02:26Z</dcterms:created>
  <dcterms:modified xsi:type="dcterms:W3CDTF">2020-06-30T08:26:01Z</dcterms:modified>
</cp:coreProperties>
</file>