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3911E-A566-400E-AC0F-CF531DCE63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3538F4-7C5A-4762-A151-50F629E165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58F12E-2298-4664-8E81-B3C422A60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351A-591C-4B6F-B01A-036D49754193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75CED8-14C6-4190-8C92-30004DAA6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009A70-7313-4B50-803D-170B58275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B8FC2-4D08-4E14-8E9F-7D484B47B8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977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22126-A0E9-4102-91AF-7BC8D6E44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B1E9D0-7F29-4F59-A727-299BDEF0CB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4C8BA3-BB8B-49A3-8C0C-99A001715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351A-591C-4B6F-B01A-036D49754193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4400B2-CAE9-4462-B6F4-F1651CA4A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F8C392-16D6-4195-B739-ECA3C1682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B8FC2-4D08-4E14-8E9F-7D484B47B8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721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39CE13-22F9-4E68-91CA-78509A8E74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FAC2B9-AA1B-402B-A03C-AFDA510C55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B1225-816D-4564-B6FF-E9C1B0909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351A-591C-4B6F-B01A-036D49754193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0936E7-36B5-41F6-8356-3597E8542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FA037F-2069-43F0-9FC9-3F78F236D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B8FC2-4D08-4E14-8E9F-7D484B47B8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66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8BB1B-DF11-4C43-A9AD-D0AB498EB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065076-F7B0-4128-B01C-ABB892105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A22C1D-C394-4159-84F7-2E6813194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351A-591C-4B6F-B01A-036D49754193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31CC9F-16AA-44CD-89A9-9E9CA45E8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58DA1E-323A-4BCB-8768-46407BB79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B8FC2-4D08-4E14-8E9F-7D484B47B8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781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59A39-6CBB-4844-938E-115591BDA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4FE07E-832C-4DE0-B861-7D14C6F634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33EB95-F930-4224-971B-61DB8B758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351A-591C-4B6F-B01A-036D49754193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D23A9F-D4CE-4182-9031-9B2162473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797F23-69A1-4DA3-A022-4B9341F3A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B8FC2-4D08-4E14-8E9F-7D484B47B8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5816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7D26A-75C6-4D20-B0A2-861C9C23F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C4536A-DC05-4044-BAD1-EBBB33276F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D18A94-6D0E-460C-8615-1EE585FF66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0A71C9-3D1C-4B97-806F-ACBB7D94F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351A-591C-4B6F-B01A-036D49754193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1B36B2-CD50-4EDD-A5A1-8B8F6065A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00ADC2-682E-4F8E-A677-46B17275F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B8FC2-4D08-4E14-8E9F-7D484B47B8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1362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84DFB-0C82-4037-BFF1-D9858B43F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922834-158D-4FA6-A9B4-E7082F8CD5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945E26-E1C2-427B-9B6B-B9011FEBD5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AEE5D6-32C7-44A7-8EE1-460C76E945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131233-C5CC-47DF-B441-3E446CCCE4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12F36A-C9B6-4051-9BC8-EF282325B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351A-591C-4B6F-B01A-036D49754193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2AA081-6AB1-4550-86A3-A7A8CE33E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A81700-C129-468B-AFD3-4165F2C75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B8FC2-4D08-4E14-8E9F-7D484B47B8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3342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049FD-E626-4ECE-8A6F-665A338CF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BE3173-5C22-4060-84DC-5C9CB5737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351A-591C-4B6F-B01A-036D49754193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169196-505E-4015-A4DE-FC379B6C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0723FB-A549-475D-A99E-F4900E5D4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B8FC2-4D08-4E14-8E9F-7D484B47B8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4571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B4B846-6586-41F7-B4B7-EE3386D7C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351A-591C-4B6F-B01A-036D49754193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2C9AB4-E267-4AAF-880C-83EDD26D6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81AF73-05B5-4A8E-9801-C7EBAC735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B8FC2-4D08-4E14-8E9F-7D484B47B8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353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382F3-2E87-4F4D-937F-88C3D38CA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7E1689-EC24-4AF6-A158-E187D81F7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C8F627-4620-4D70-A39E-8ECD69AFDB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09D32F-FFDC-4CCB-AA6F-A4E304374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351A-591C-4B6F-B01A-036D49754193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05528E-292B-429A-9F8E-612B0E94E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8750C1-7907-443F-843D-8F75307A2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B8FC2-4D08-4E14-8E9F-7D484B47B8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5600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426DF-36F5-45D1-8355-92A61D18F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16057E-4B17-4E33-8F85-EB458546FA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113F77-576C-46AE-9EB9-CE68CDE9DB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69C6F9-C86E-4312-AA9E-6428BC0DD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351A-591C-4B6F-B01A-036D49754193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C264C5-F643-495E-B092-8647668E5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952113-C252-4EA6-B9DC-FB68950C7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B8FC2-4D08-4E14-8E9F-7D484B47B8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4390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C58797-D6EB-47EC-9FAC-1CCF7BE93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392D45-7ADC-4123-A2BC-5EF5652AA9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DA3AED-6894-4DCD-8947-00FD0C11D8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1351A-591C-4B6F-B01A-036D49754193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C38E2-F03E-4A08-8D5C-70ABF44319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4C2A28-E0D2-4BA8-B638-436AD3662C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B8FC2-4D08-4E14-8E9F-7D484B47B8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72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ee the source image">
            <a:extLst>
              <a:ext uri="{FF2B5EF4-FFF2-40B4-BE49-F238E27FC236}">
                <a16:creationId xmlns:a16="http://schemas.microsoft.com/office/drawing/2014/main" id="{9734179A-1D2D-4E24-8850-B439EE4BFE2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3304" y="1033670"/>
            <a:ext cx="2385391" cy="230056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325B2A6-78C7-4110-A04B-94809DAADFBF}"/>
              </a:ext>
            </a:extLst>
          </p:cNvPr>
          <p:cNvSpPr txBox="1"/>
          <p:nvPr/>
        </p:nvSpPr>
        <p:spPr>
          <a:xfrm>
            <a:off x="3538331" y="3949148"/>
            <a:ext cx="1188146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600" dirty="0"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E0DE2C-8EED-49A5-856D-1E64A220515C}"/>
              </a:ext>
            </a:extLst>
          </p:cNvPr>
          <p:cNvSpPr txBox="1"/>
          <p:nvPr/>
        </p:nvSpPr>
        <p:spPr>
          <a:xfrm>
            <a:off x="4726477" y="3949148"/>
            <a:ext cx="3464410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600" dirty="0">
                <a:latin typeface="Comic Sans MS" panose="030F0702030302020204" pitchFamily="66" charset="0"/>
              </a:rPr>
              <a:t>ear</a:t>
            </a:r>
          </a:p>
        </p:txBody>
      </p:sp>
    </p:spTree>
    <p:extLst>
      <p:ext uri="{BB962C8B-B14F-4D97-AF65-F5344CB8AC3E}">
        <p14:creationId xmlns:p14="http://schemas.microsoft.com/office/powerpoint/2010/main" val="2438481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ee the source image">
            <a:extLst>
              <a:ext uri="{FF2B5EF4-FFF2-40B4-BE49-F238E27FC236}">
                <a16:creationId xmlns:a16="http://schemas.microsoft.com/office/drawing/2014/main" id="{AA79521A-7291-4012-BA74-45B3917BE61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210" y="808623"/>
            <a:ext cx="3751018" cy="177983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DF5A72B-AE46-43F1-946B-00F5ABA1395E}"/>
              </a:ext>
            </a:extLst>
          </p:cNvPr>
          <p:cNvSpPr txBox="1"/>
          <p:nvPr/>
        </p:nvSpPr>
        <p:spPr>
          <a:xfrm>
            <a:off x="3538331" y="3949148"/>
            <a:ext cx="1220206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600" dirty="0">
                <a:latin typeface="Comic Sans MS" panose="030F0702030302020204" pitchFamily="66" charset="0"/>
              </a:rPr>
              <a:t>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9F2B949-F68A-412B-BA32-9BC2BE56822D}"/>
              </a:ext>
            </a:extLst>
          </p:cNvPr>
          <p:cNvSpPr txBox="1"/>
          <p:nvPr/>
        </p:nvSpPr>
        <p:spPr>
          <a:xfrm>
            <a:off x="4758537" y="4029681"/>
            <a:ext cx="1322798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600" dirty="0">
                <a:latin typeface="Comic Sans MS" panose="030F0702030302020204" pitchFamily="66" charset="0"/>
              </a:rPr>
              <a:t>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D67F47-0424-4F25-8EE7-310DDEA03D4B}"/>
              </a:ext>
            </a:extLst>
          </p:cNvPr>
          <p:cNvSpPr txBox="1"/>
          <p:nvPr/>
        </p:nvSpPr>
        <p:spPr>
          <a:xfrm>
            <a:off x="6067268" y="4029681"/>
            <a:ext cx="3464410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600" dirty="0">
                <a:latin typeface="Comic Sans MS" panose="030F0702030302020204" pitchFamily="66" charset="0"/>
              </a:rPr>
              <a:t>ear</a:t>
            </a:r>
          </a:p>
        </p:txBody>
      </p:sp>
    </p:spTree>
    <p:extLst>
      <p:ext uri="{BB962C8B-B14F-4D97-AF65-F5344CB8AC3E}">
        <p14:creationId xmlns:p14="http://schemas.microsoft.com/office/powerpoint/2010/main" val="1610254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57466B3-CE95-4089-9D25-BFDEAEB9CE96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4445391" y="520504"/>
            <a:ext cx="2960761" cy="333707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3DAEB8E-951C-45D5-B791-04E0563F6EBC}"/>
              </a:ext>
            </a:extLst>
          </p:cNvPr>
          <p:cNvSpPr txBox="1"/>
          <p:nvPr/>
        </p:nvSpPr>
        <p:spPr>
          <a:xfrm>
            <a:off x="3538331" y="3949148"/>
            <a:ext cx="1447832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600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C43C78E-6823-40FF-8A2D-88071DCC859C}"/>
              </a:ext>
            </a:extLst>
          </p:cNvPr>
          <p:cNvSpPr txBox="1"/>
          <p:nvPr/>
        </p:nvSpPr>
        <p:spPr>
          <a:xfrm>
            <a:off x="4758973" y="3973410"/>
            <a:ext cx="3464410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600" dirty="0">
                <a:latin typeface="Comic Sans MS" panose="030F0702030302020204" pitchFamily="66" charset="0"/>
              </a:rPr>
              <a:t>ear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738D74-7D9F-43C7-8E70-991E1BAE5685}"/>
              </a:ext>
            </a:extLst>
          </p:cNvPr>
          <p:cNvSpPr txBox="1"/>
          <p:nvPr/>
        </p:nvSpPr>
        <p:spPr>
          <a:xfrm>
            <a:off x="7996193" y="3973410"/>
            <a:ext cx="1435008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600" dirty="0">
                <a:latin typeface="Comic Sans MS" panose="030F0702030302020204" pitchFamily="66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4164294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ee the source image">
            <a:extLst>
              <a:ext uri="{FF2B5EF4-FFF2-40B4-BE49-F238E27FC236}">
                <a16:creationId xmlns:a16="http://schemas.microsoft.com/office/drawing/2014/main" id="{E78F4D88-D521-4A30-8F50-C7DC523D7EC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3361" y="618979"/>
            <a:ext cx="3643190" cy="344761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3091E23-AE35-481E-84B0-B3EAB8B88581}"/>
              </a:ext>
            </a:extLst>
          </p:cNvPr>
          <p:cNvSpPr txBox="1"/>
          <p:nvPr/>
        </p:nvSpPr>
        <p:spPr>
          <a:xfrm>
            <a:off x="3538331" y="4066589"/>
            <a:ext cx="131478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600" dirty="0">
                <a:latin typeface="Comic Sans MS" panose="030F0702030302020204" pitchFamily="66" charset="0"/>
              </a:rPr>
              <a:t>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DA37327-312F-4648-81F1-A7D86BD271CB}"/>
              </a:ext>
            </a:extLst>
          </p:cNvPr>
          <p:cNvSpPr txBox="1"/>
          <p:nvPr/>
        </p:nvSpPr>
        <p:spPr>
          <a:xfrm>
            <a:off x="4853115" y="4141648"/>
            <a:ext cx="3464410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600" dirty="0">
                <a:latin typeface="Comic Sans MS" panose="030F0702030302020204" pitchFamily="66" charset="0"/>
              </a:rPr>
              <a:t>ear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4D2826-F1FB-46E7-94EF-2492A486C02D}"/>
              </a:ext>
            </a:extLst>
          </p:cNvPr>
          <p:cNvSpPr txBox="1"/>
          <p:nvPr/>
        </p:nvSpPr>
        <p:spPr>
          <a:xfrm>
            <a:off x="8191338" y="4124911"/>
            <a:ext cx="1220206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600" dirty="0">
                <a:latin typeface="Comic Sans MS" panose="030F0702030302020204" pitchFamily="66" charset="0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293697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11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DANIELLE DALEY</dc:creator>
  <cp:lastModifiedBy>DANIELLE DALEY</cp:lastModifiedBy>
  <cp:revision>1</cp:revision>
  <dcterms:created xsi:type="dcterms:W3CDTF">2020-06-30T08:59:46Z</dcterms:created>
  <dcterms:modified xsi:type="dcterms:W3CDTF">2020-06-30T09:05:29Z</dcterms:modified>
</cp:coreProperties>
</file>