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D908-EBCC-478F-BCC4-80991D947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892AE-CB72-446B-9B2E-8301D0E7B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C720-B904-4EA6-9B5A-4EA10B29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D7D18-0A66-4D39-985B-F5BEDB77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2BBD-FF6F-4615-9897-7A1EC701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3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4F59-0166-4E82-AF7F-41EC01F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2038D-231E-4456-8286-82EE17786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C86E-9221-4A12-A685-DB3BFDB2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5040-E051-4148-9833-E843C935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FEC80-7242-4519-9B6D-4D93645C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7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886C5-CF05-46DC-935A-825B90C8E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5B682-55C3-4F2A-BB8D-3972C2D9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293B-9C92-489E-B059-48D45DD5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8C6B-5E40-458C-94F5-1E07F138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0BEC-B1D3-4BAE-9566-574617FF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4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A855-D79B-49AF-B167-B6B70359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851C-1CE6-400A-9474-1DB8C3E63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1CC8-C470-4413-8335-AFF12276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932E-F47F-4242-B940-5E6B928C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39F1-DC69-4B2A-ABFE-A3938129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1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5750-9E07-473D-8E19-73CD26CF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F5859-8E7F-4C0F-BD86-35826B97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972BC-0E85-44CC-A888-FD505613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8D11B-8BD1-4607-B5FF-0DEF6C69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7C31-BA91-4296-87C9-DE5677AB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9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4ADA-90C1-48A0-AE34-25680150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0A07-3460-4056-B753-A8DA75758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201A6-EF06-4CAA-9616-8126B9B57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5662-9198-4146-ABD8-86629FD2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D6903-2890-42DC-8E22-845C8313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2DC5-2A76-4CDA-B17F-8DC897ED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D025-F67F-47EF-A8BA-605FE67F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4F60-511F-455C-82B8-589FB182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B6E7F-9224-49EA-A7E8-8B1E2A1EA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C800A-D36B-45D7-89AF-10376DE45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9A8FF-C4E3-42E0-85B9-8A5BE75A7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226DF-C32F-4CD7-9D81-AD27477A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24C92-5FEC-4470-AA7E-007E001B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B472E-8D40-4532-87FD-871A705D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167D-E248-4137-BE7E-D628F728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6E92-0D69-4C14-B2C4-B9DCF286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5ACC8-043B-4828-BC84-3C72F2CE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136CD-1A06-445A-80C3-2BBAF375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EA4AC-6896-4134-9DB0-F796E0CD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EF4FE-EA56-4F02-905B-6E875C67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F9CC1-4802-48D8-991D-23DFE269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0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3B51-1034-4688-B584-4A4D8CE5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BA3-90CF-4819-BA51-22D13D040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B939F-0ED5-4F90-A244-80350ED3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0808E-B0CB-4561-9AFE-80625633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9AB14-57D2-4D67-B98B-FC4E7925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0E3D4-DB65-49BF-AC00-FD0AD1B6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0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0A0C-2B3E-4646-B0CB-330D74CF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6554D-27EA-4C14-861C-0084AAAB3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9F75-7D84-4B48-AE9C-F71438F8E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98EC9-B0E6-422C-B735-0180AAF2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97BA9-485C-4223-8193-48677F35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373C-324C-4A3C-91C5-730608AA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7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00459-038A-4FBA-A13E-6BC0F87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9E476-2844-410C-A206-5CAE6151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5A1F-3662-4D47-BF5B-1423DD051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1CA1-0285-4C88-B0EC-D9BBB40CD38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96FDA-B503-422A-B0E7-41CDF1342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9C9A-B887-4B58-A6D0-540DD34E1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0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231D-3FF2-4C3B-8330-C8626DFF5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31C87-D706-413B-ABAF-8FF9AC955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indoor, bear, sitting, box&#10;&#10;Description automatically generated">
            <a:extLst>
              <a:ext uri="{FF2B5EF4-FFF2-40B4-BE49-F238E27FC236}">
                <a16:creationId xmlns:a16="http://schemas.microsoft.com/office/drawing/2014/main" id="{BF1B9B75-7436-4380-A8A4-5C94D8168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2722" r="12536" b="5033"/>
          <a:stretch/>
        </p:blipFill>
        <p:spPr>
          <a:xfrm>
            <a:off x="2509934" y="0"/>
            <a:ext cx="6932646" cy="68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4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9196-F1D9-4D1B-90AF-04D8A9BC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352C8F9A-8E9C-4863-94AC-F8884E340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3446" r="10664"/>
          <a:stretch/>
        </p:blipFill>
        <p:spPr>
          <a:xfrm>
            <a:off x="2731910" y="0"/>
            <a:ext cx="6728179" cy="6898179"/>
          </a:xfrm>
        </p:spPr>
      </p:pic>
    </p:spTree>
    <p:extLst>
      <p:ext uri="{BB962C8B-B14F-4D97-AF65-F5344CB8AC3E}">
        <p14:creationId xmlns:p14="http://schemas.microsoft.com/office/powerpoint/2010/main" val="146880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28C8-CFDC-4B70-80A4-CB6A0F3F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7B26AC-85FF-4D6D-AD75-7470C9296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21865" b="13536"/>
          <a:stretch/>
        </p:blipFill>
        <p:spPr>
          <a:xfrm>
            <a:off x="29396" y="365125"/>
            <a:ext cx="12133208" cy="6127750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10AEDBD-D6F5-48EF-893C-4BBB1D3DF8E3}"/>
              </a:ext>
            </a:extLst>
          </p:cNvPr>
          <p:cNvSpPr/>
          <p:nvPr/>
        </p:nvSpPr>
        <p:spPr>
          <a:xfrm>
            <a:off x="4338735" y="606489"/>
            <a:ext cx="2463281" cy="1259633"/>
          </a:xfrm>
          <a:prstGeom prst="cloudCallout">
            <a:avLst>
              <a:gd name="adj1" fmla="val 78534"/>
              <a:gd name="adj2" fmla="val -58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A7EC0-4064-45E3-8543-13675B0ABDA2}"/>
              </a:ext>
            </a:extLst>
          </p:cNvPr>
          <p:cNvSpPr txBox="1"/>
          <p:nvPr/>
        </p:nvSpPr>
        <p:spPr>
          <a:xfrm>
            <a:off x="4618653" y="951723"/>
            <a:ext cx="19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spot the spying dingo?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95447C7-DD8E-41FA-BCC9-87BD8B949E9F}"/>
              </a:ext>
            </a:extLst>
          </p:cNvPr>
          <p:cNvSpPr/>
          <p:nvPr/>
        </p:nvSpPr>
        <p:spPr>
          <a:xfrm>
            <a:off x="562948" y="4677746"/>
            <a:ext cx="2463281" cy="1259633"/>
          </a:xfrm>
          <a:prstGeom prst="cloudCallout">
            <a:avLst>
              <a:gd name="adj1" fmla="val 64898"/>
              <a:gd name="adj2" fmla="val 77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404D6-258B-4221-A8EA-DB69DE38F06F}"/>
              </a:ext>
            </a:extLst>
          </p:cNvPr>
          <p:cNvSpPr txBox="1"/>
          <p:nvPr/>
        </p:nvSpPr>
        <p:spPr>
          <a:xfrm>
            <a:off x="824204" y="4892063"/>
            <a:ext cx="194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hear the words that rhyme?</a:t>
            </a:r>
          </a:p>
        </p:txBody>
      </p:sp>
    </p:spTree>
    <p:extLst>
      <p:ext uri="{BB962C8B-B14F-4D97-AF65-F5344CB8AC3E}">
        <p14:creationId xmlns:p14="http://schemas.microsoft.com/office/powerpoint/2010/main" val="7320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BCE3-4EE5-43A5-9A71-C0753558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70C9EC4-638D-4105-B77C-A1AD06C02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20827" b="12498"/>
          <a:stretch/>
        </p:blipFill>
        <p:spPr>
          <a:xfrm>
            <a:off x="134732" y="365125"/>
            <a:ext cx="11922536" cy="6115579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196AE6C-681D-470B-9CD2-27F1FC2C60B6}"/>
              </a:ext>
            </a:extLst>
          </p:cNvPr>
          <p:cNvSpPr/>
          <p:nvPr/>
        </p:nvSpPr>
        <p:spPr>
          <a:xfrm>
            <a:off x="562948" y="4677746"/>
            <a:ext cx="2463281" cy="1259633"/>
          </a:xfrm>
          <a:prstGeom prst="cloudCallout">
            <a:avLst>
              <a:gd name="adj1" fmla="val 64898"/>
              <a:gd name="adj2" fmla="val 77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0516-F9A3-48A2-895C-9BD1259403E8}"/>
              </a:ext>
            </a:extLst>
          </p:cNvPr>
          <p:cNvSpPr txBox="1"/>
          <p:nvPr/>
        </p:nvSpPr>
        <p:spPr>
          <a:xfrm>
            <a:off x="824204" y="4892063"/>
            <a:ext cx="194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hear the words that rhyme?</a:t>
            </a:r>
          </a:p>
        </p:txBody>
      </p:sp>
    </p:spTree>
    <p:extLst>
      <p:ext uri="{BB962C8B-B14F-4D97-AF65-F5344CB8AC3E}">
        <p14:creationId xmlns:p14="http://schemas.microsoft.com/office/powerpoint/2010/main" val="1634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158E-ED01-4754-A9B7-F0FDFBA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room&#10;&#10;Description automatically generated">
            <a:extLst>
              <a:ext uri="{FF2B5EF4-FFF2-40B4-BE49-F238E27FC236}">
                <a16:creationId xmlns:a16="http://schemas.microsoft.com/office/drawing/2014/main" id="{A931A465-3B95-4241-8DA4-54D925296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15379" r="586" b="17427"/>
          <a:stretch/>
        </p:blipFill>
        <p:spPr>
          <a:xfrm>
            <a:off x="225777" y="228776"/>
            <a:ext cx="11856645" cy="6093002"/>
          </a:xfr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B28C501-6A61-436C-A5E9-F20FBBE14DEE}"/>
              </a:ext>
            </a:extLst>
          </p:cNvPr>
          <p:cNvSpPr/>
          <p:nvPr/>
        </p:nvSpPr>
        <p:spPr>
          <a:xfrm>
            <a:off x="7766181" y="2015644"/>
            <a:ext cx="2463281" cy="1259633"/>
          </a:xfrm>
          <a:prstGeom prst="cloudCallout">
            <a:avLst>
              <a:gd name="adj1" fmla="val 96337"/>
              <a:gd name="adj2" fmla="val -476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CBF51-34EB-4F3C-A741-0893F2960A45}"/>
              </a:ext>
            </a:extLst>
          </p:cNvPr>
          <p:cNvSpPr txBox="1"/>
          <p:nvPr/>
        </p:nvSpPr>
        <p:spPr>
          <a:xfrm>
            <a:off x="7934130" y="2336776"/>
            <a:ext cx="19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guess what will happen?</a:t>
            </a:r>
          </a:p>
        </p:txBody>
      </p:sp>
    </p:spTree>
    <p:extLst>
      <p:ext uri="{BB962C8B-B14F-4D97-AF65-F5344CB8AC3E}">
        <p14:creationId xmlns:p14="http://schemas.microsoft.com/office/powerpoint/2010/main" val="1721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1D18-5C29-46E4-8797-DBE46E12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5E306B8A-AE9E-4122-B13E-C2F57313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1347" r="1944" b="14055"/>
          <a:stretch/>
        </p:blipFill>
        <p:spPr>
          <a:xfrm>
            <a:off x="177430" y="455436"/>
            <a:ext cx="11837140" cy="6127750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D62AADE-EC3D-4030-A85C-8CFD277AAAC0}"/>
              </a:ext>
            </a:extLst>
          </p:cNvPr>
          <p:cNvSpPr/>
          <p:nvPr/>
        </p:nvSpPr>
        <p:spPr>
          <a:xfrm>
            <a:off x="9293062" y="3301333"/>
            <a:ext cx="2463281" cy="1259633"/>
          </a:xfrm>
          <a:prstGeom prst="cloudCallout">
            <a:avLst>
              <a:gd name="adj1" fmla="val 64898"/>
              <a:gd name="adj2" fmla="val 77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C5C52-F8AA-448C-A136-A09C7A602576}"/>
              </a:ext>
            </a:extLst>
          </p:cNvPr>
          <p:cNvSpPr txBox="1"/>
          <p:nvPr/>
        </p:nvSpPr>
        <p:spPr>
          <a:xfrm>
            <a:off x="9554318" y="3519311"/>
            <a:ext cx="194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hear the words that rhyme?</a:t>
            </a:r>
          </a:p>
        </p:txBody>
      </p:sp>
    </p:spTree>
    <p:extLst>
      <p:ext uri="{BB962C8B-B14F-4D97-AF65-F5344CB8AC3E}">
        <p14:creationId xmlns:p14="http://schemas.microsoft.com/office/powerpoint/2010/main" val="4195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3F60-713A-4CAD-AADB-0E59524D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4D13527-BC40-4C52-975B-121AA693B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21347" b="12757"/>
          <a:stretch/>
        </p:blipFill>
        <p:spPr>
          <a:xfrm>
            <a:off x="248355" y="365125"/>
            <a:ext cx="11744897" cy="6227586"/>
          </a:xfr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61D0A55-48D8-4B89-8887-C0F6B15B942D}"/>
              </a:ext>
            </a:extLst>
          </p:cNvPr>
          <p:cNvSpPr/>
          <p:nvPr/>
        </p:nvSpPr>
        <p:spPr>
          <a:xfrm>
            <a:off x="475014" y="1816925"/>
            <a:ext cx="5059512" cy="2030305"/>
          </a:xfrm>
          <a:prstGeom prst="cloudCallout">
            <a:avLst>
              <a:gd name="adj1" fmla="val -785"/>
              <a:gd name="adj2" fmla="val 892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E40A7-2607-4278-9599-38D13D581161}"/>
              </a:ext>
            </a:extLst>
          </p:cNvPr>
          <p:cNvSpPr txBox="1"/>
          <p:nvPr/>
        </p:nvSpPr>
        <p:spPr>
          <a:xfrm>
            <a:off x="1270660" y="2244436"/>
            <a:ext cx="336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Can you guess what I am thinking? What do you think will happen next?</a:t>
            </a:r>
          </a:p>
        </p:txBody>
      </p:sp>
    </p:spTree>
    <p:extLst>
      <p:ext uri="{BB962C8B-B14F-4D97-AF65-F5344CB8AC3E}">
        <p14:creationId xmlns:p14="http://schemas.microsoft.com/office/powerpoint/2010/main" val="317070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shelleyisgreat@yahoo.co.uk</dc:creator>
  <cp:lastModifiedBy>DANIELLE DALEY</cp:lastModifiedBy>
  <cp:revision>3</cp:revision>
  <dcterms:created xsi:type="dcterms:W3CDTF">2020-06-07T17:30:57Z</dcterms:created>
  <dcterms:modified xsi:type="dcterms:W3CDTF">2020-06-15T14:41:54Z</dcterms:modified>
</cp:coreProperties>
</file>