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B533-CE53-43AF-BF76-04E87E613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90E1D-5580-43F7-ACC2-92A6E9A22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28C5B-C33F-4ABA-8481-54B20B24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360AE-CA62-41BB-982E-391D55CD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F60D5-4C89-4C4F-8B69-4054F477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5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5A66B-CDF6-4253-A4EF-39E34C40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A8A70-2E9C-495E-A0FB-A2F4C8EF7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19A09-1D67-47E2-B28B-DB9EFCA41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54F92-D1FF-440D-B476-CF359EAD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B1F2C-5F3B-481F-8947-86F5C72D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58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9AF8C-987E-420A-805A-B3FC3C5BB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577C1-478D-4687-BA47-C511DAE7C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71242-3ECE-4FBF-85B3-81316968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009A0-0F3B-46F6-A63B-1ED43723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53C32-2AF3-4245-A360-5B9BBFF9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0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C603-76BF-4FCD-9874-766518B2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6342F-345C-421A-A94C-E5CA8F3E1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718D1-E1B3-406B-9A45-5A857615D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F2F44-7FD7-4129-B128-B543F4752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56881-3DE5-4067-84B2-2913C708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39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D767-EFBA-4371-8BE6-6EBDE3D6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9F4D8-9CB8-43B9-9DE5-F6BE46A13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C32D8-5F86-44AD-A859-AAAA1437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C9EB4-152B-4837-8123-52861AF7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10B1-2C83-4989-A10B-411A73BF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13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A2787-45F3-4435-806D-504A49D0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E9526-B2AA-467A-82B1-C8ABFF78E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F6171-6D9C-40CA-97B6-A68436F52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CF930-3920-45C6-825B-C303AF12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C2EAE-2E33-4450-8F8A-7AC26F21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0AF16-E317-49D9-AA53-13FCB4C24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28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0D61-43E9-4707-9911-D6C9DDBD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21690-FF80-4C8B-9C6F-3FC0D5728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30771-04CC-4A2B-AB57-8081D879B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296E7-2838-4814-9064-D67100FC3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557F6-7F98-4FB2-BBE7-DFA5C05F3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2B9F0-44D5-42CE-B4AE-EBE47F0F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8371E-E537-4D24-B4CF-55AF0C37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74755F-29C6-4EF6-AD7A-6E1E4593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64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6CC45-4FAF-440D-BF9E-E3AB439B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C1D6A-22C5-4229-9F0B-4BD70656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873CE-7102-4FBE-924F-E9BFC86F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71987-543D-4899-8F64-5349CB05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85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35E2D-5C10-4AF1-951E-A99726C0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910A6-00B3-4A95-BFF3-5E9B8292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F634D-78F5-472D-9058-14287899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85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8C49-81EB-4C1A-9A38-EAE2EBDB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46BDA-8167-4654-BED4-104D6CD2C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A7048-7671-4252-BCC7-3FB47342A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92C50-8890-4B76-865C-A428FFDF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537D9-2EE5-4BAA-AC25-5907D390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5E322-1376-4895-A8E4-9ECD5371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685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E07D-7E2B-44CA-BAC8-77697B87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49209D-BC3B-45BC-B9A6-0B08924D9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1D914-1456-4769-9340-15DE7B2B7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C52D9-AE7D-45E0-A580-02685E54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58F9A-3BBE-470D-B090-930BAB48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B9590-C221-4520-9BDB-ABF7A7D5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4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49F525-241C-4585-894F-44BD3E12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7BD15-2529-4E3A-9F4D-500C3EF4F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01D60-97EF-4C7D-BE70-05AD93C87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835E8-AFBD-48D6-9331-53420E1B981A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8E8E-1D95-4AA0-9198-F6EE9F0C1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60F15-C9E6-4282-B593-D4D360742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FB4E4-EFBF-44A4-B944-C5590D975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24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Walt_Disney_World_Resort_entrance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1000">
              <a:srgbClr val="FFFF00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5550A-2F2E-4874-89A6-0ED94E7D41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Walt Disney World</a:t>
            </a:r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5621BCC1-72AB-45FE-B693-4FAB0FF5D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297" b="5688"/>
          <a:stretch/>
        </p:blipFill>
        <p:spPr>
          <a:xfrm>
            <a:off x="362262" y="594788"/>
            <a:ext cx="11467475" cy="5830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11F126-17F1-48BC-990D-6CC85AD4558B}"/>
              </a:ext>
            </a:extLst>
          </p:cNvPr>
          <p:cNvSpPr txBox="1"/>
          <p:nvPr/>
        </p:nvSpPr>
        <p:spPr>
          <a:xfrm>
            <a:off x="362262" y="6858000"/>
            <a:ext cx="11467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commons.wikimedia.org/wiki/File:Walt_Disney_World_Resort_entrance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69917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6BA4-3549-40F6-873A-88CF5FB7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9" y="175026"/>
            <a:ext cx="10515600" cy="826112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Magic Kingdom</a:t>
            </a:r>
          </a:p>
        </p:txBody>
      </p:sp>
      <p:pic>
        <p:nvPicPr>
          <p:cNvPr id="1026" name="Picture 2" descr="Disney Buys Over 200 Acres of Property Near Magic Kingdom - For ...">
            <a:extLst>
              <a:ext uri="{FF2B5EF4-FFF2-40B4-BE49-F238E27FC236}">
                <a16:creationId xmlns:a16="http://schemas.microsoft.com/office/drawing/2014/main" id="{565D61A8-2794-40F5-A788-ADB076FB2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20769"/>
          <a:stretch/>
        </p:blipFill>
        <p:spPr bwMode="auto">
          <a:xfrm>
            <a:off x="4267200" y="2024756"/>
            <a:ext cx="3657600" cy="364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test Festival of Fantasy Parade Start Times for 2020">
            <a:extLst>
              <a:ext uri="{FF2B5EF4-FFF2-40B4-BE49-F238E27FC236}">
                <a16:creationId xmlns:a16="http://schemas.microsoft.com/office/drawing/2014/main" id="{F1B5ADE9-4707-49CB-AF34-36130110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6" y="931178"/>
            <a:ext cx="4549743" cy="30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ic Kingdom Characters | OrlandoVacation.com">
            <a:extLst>
              <a:ext uri="{FF2B5EF4-FFF2-40B4-BE49-F238E27FC236}">
                <a16:creationId xmlns:a16="http://schemas.microsoft.com/office/drawing/2014/main" id="{524B422F-7F52-4741-B807-7CACF8347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21" y="956896"/>
            <a:ext cx="4097906" cy="288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st Magic Kingdom Rides for Bigger Kids | TravelingMom">
            <a:extLst>
              <a:ext uri="{FF2B5EF4-FFF2-40B4-BE49-F238E27FC236}">
                <a16:creationId xmlns:a16="http://schemas.microsoft.com/office/drawing/2014/main" id="{AFF0D3B5-D773-4EB7-B8CD-608BFDA0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21" y="3962444"/>
            <a:ext cx="5041784" cy="28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mplete Guide to Magic Kingdom Rides - Mouse Hacking">
            <a:extLst>
              <a:ext uri="{FF2B5EF4-FFF2-40B4-BE49-F238E27FC236}">
                <a16:creationId xmlns:a16="http://schemas.microsoft.com/office/drawing/2014/main" id="{D72DC700-104F-436C-AACB-79A9E429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73" y="3616951"/>
            <a:ext cx="4097906" cy="30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08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6BA4-3549-40F6-873A-88CF5FB7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65" y="192947"/>
            <a:ext cx="10515600" cy="835011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Epcot</a:t>
            </a:r>
          </a:p>
        </p:txBody>
      </p:sp>
      <p:pic>
        <p:nvPicPr>
          <p:cNvPr id="2050" name="Picture 2" descr="New Hotel Inside Epcot? - Disney Tourist Blog">
            <a:extLst>
              <a:ext uri="{FF2B5EF4-FFF2-40B4-BE49-F238E27FC236}">
                <a16:creationId xmlns:a16="http://schemas.microsoft.com/office/drawing/2014/main" id="{68A3FD9C-5768-4582-8C82-AD982A4E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66" y="1677798"/>
            <a:ext cx="4850668" cy="35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Thrill Rides at Walt Disney World's Epcot">
            <a:extLst>
              <a:ext uri="{FF2B5EF4-FFF2-40B4-BE49-F238E27FC236}">
                <a16:creationId xmlns:a16="http://schemas.microsoft.com/office/drawing/2014/main" id="{20043D9A-828D-41D2-9B06-8070E9D2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3" y="942342"/>
            <a:ext cx="3938442" cy="29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world of adventure! The Best Rides at Epcot! | Global Munchkins">
            <a:extLst>
              <a:ext uri="{FF2B5EF4-FFF2-40B4-BE49-F238E27FC236}">
                <a16:creationId xmlns:a16="http://schemas.microsoft.com/office/drawing/2014/main" id="{0457030E-518C-4A98-B4FB-51A880EA4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268" y="610452"/>
            <a:ext cx="4645636" cy="308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sney will close Epcot's popular fireworks show IllumiNations ...">
            <a:extLst>
              <a:ext uri="{FF2B5EF4-FFF2-40B4-BE49-F238E27FC236}">
                <a16:creationId xmlns:a16="http://schemas.microsoft.com/office/drawing/2014/main" id="{3427B2DE-C563-4D72-9A23-A46DE1ED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3" y="4001294"/>
            <a:ext cx="4550081" cy="256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World Showcase of Unforgettable Shopping at Epcot – Germany ...">
            <a:extLst>
              <a:ext uri="{FF2B5EF4-FFF2-40B4-BE49-F238E27FC236}">
                <a16:creationId xmlns:a16="http://schemas.microsoft.com/office/drawing/2014/main" id="{E90F1058-A9AA-4712-B110-576E956C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865" y="3773303"/>
            <a:ext cx="4384570" cy="292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6BA4-3549-40F6-873A-88CF5FB7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503"/>
            <a:ext cx="10515600" cy="893734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Disney’s Hollywood Studios</a:t>
            </a:r>
          </a:p>
        </p:txBody>
      </p:sp>
      <p:pic>
        <p:nvPicPr>
          <p:cNvPr id="3074" name="Picture 2" descr="PHOTOS - New logo installed on the Studio archway at Disney's ...">
            <a:extLst>
              <a:ext uri="{FF2B5EF4-FFF2-40B4-BE49-F238E27FC236}">
                <a16:creationId xmlns:a16="http://schemas.microsoft.com/office/drawing/2014/main" id="{81480689-EEAE-40B0-BC3A-AE1BD0AF0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9" t="9296" r="9271" b="8502"/>
          <a:stretch/>
        </p:blipFill>
        <p:spPr bwMode="auto">
          <a:xfrm>
            <a:off x="3830972" y="1950880"/>
            <a:ext cx="4530055" cy="37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ew rumor points to Pixar Pier-style redo heading to Disney's ...">
            <a:extLst>
              <a:ext uri="{FF2B5EF4-FFF2-40B4-BE49-F238E27FC236}">
                <a16:creationId xmlns:a16="http://schemas.microsoft.com/office/drawing/2014/main" id="{A7834CF8-2531-4D92-8637-A2EE6187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7" y="1386951"/>
            <a:ext cx="4309187" cy="24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Twilight Zone Tower of Terror - Simple English Wikipedia, the ...">
            <a:extLst>
              <a:ext uri="{FF2B5EF4-FFF2-40B4-BE49-F238E27FC236}">
                <a16:creationId xmlns:a16="http://schemas.microsoft.com/office/drawing/2014/main" id="{6C64DECD-AC42-400C-95DE-977F07C7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75" y="3490603"/>
            <a:ext cx="2280170" cy="304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30 things you may not know about Disney's Hollywood Studios as it ...">
            <a:extLst>
              <a:ext uri="{FF2B5EF4-FFF2-40B4-BE49-F238E27FC236}">
                <a16:creationId xmlns:a16="http://schemas.microsoft.com/office/drawing/2014/main" id="{6312C10C-569F-41BF-9D1D-3E8BD7C9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815" y="1301620"/>
            <a:ext cx="3912637" cy="29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verything You Need to Know About the Indiana Jones Epic Stunt ...">
            <a:extLst>
              <a:ext uri="{FF2B5EF4-FFF2-40B4-BE49-F238E27FC236}">
                <a16:creationId xmlns:a16="http://schemas.microsoft.com/office/drawing/2014/main" id="{44664163-7A88-46E2-BE7A-E53DAB3F5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6"/>
          <a:stretch/>
        </p:blipFill>
        <p:spPr bwMode="auto">
          <a:xfrm>
            <a:off x="6681270" y="3887868"/>
            <a:ext cx="4429388" cy="297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6BA4-3549-40F6-873A-88CF5FB7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36"/>
            <a:ext cx="10515600" cy="826622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Disney’s Animal Kingdom</a:t>
            </a:r>
          </a:p>
        </p:txBody>
      </p:sp>
      <p:pic>
        <p:nvPicPr>
          <p:cNvPr id="4098" name="Picture 2" descr="Animal Kingdom, Disney Animal Kingdom - Disney's Animal Kingdom ...">
            <a:extLst>
              <a:ext uri="{FF2B5EF4-FFF2-40B4-BE49-F238E27FC236}">
                <a16:creationId xmlns:a16="http://schemas.microsoft.com/office/drawing/2014/main" id="{62844E02-5285-468A-8294-560639D32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5" b="14999"/>
          <a:stretch/>
        </p:blipFill>
        <p:spPr bwMode="auto">
          <a:xfrm>
            <a:off x="3547407" y="2288856"/>
            <a:ext cx="5097186" cy="256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sney Parks Withdrawal Disney+ Movie Playlist: Part 4 – Disney's ...">
            <a:extLst>
              <a:ext uri="{FF2B5EF4-FFF2-40B4-BE49-F238E27FC236}">
                <a16:creationId xmlns:a16="http://schemas.microsoft.com/office/drawing/2014/main" id="{C0AA2276-A1E9-42C4-B8E4-7567428E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3" y="1279321"/>
            <a:ext cx="3780639" cy="28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xpedition Everest is the most underrated roller coaster at Disney ...">
            <a:extLst>
              <a:ext uri="{FF2B5EF4-FFF2-40B4-BE49-F238E27FC236}">
                <a16:creationId xmlns:a16="http://schemas.microsoft.com/office/drawing/2014/main" id="{25C14F70-25BC-4D26-99D4-80DB1DA6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05" y="1027958"/>
            <a:ext cx="3925142" cy="294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vatar Flight of Passage: Fly A Banshee in Pandora | Walt Disney ...">
            <a:extLst>
              <a:ext uri="{FF2B5EF4-FFF2-40B4-BE49-F238E27FC236}">
                <a16:creationId xmlns:a16="http://schemas.microsoft.com/office/drawing/2014/main" id="{FC4952D5-C9D9-46E1-B15C-59DE3E08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81" y="4114800"/>
            <a:ext cx="4764332" cy="26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his Day In Disney History: Disney's Animal Kingdom Opened in 1998 ...">
            <a:extLst>
              <a:ext uri="{FF2B5EF4-FFF2-40B4-BE49-F238E27FC236}">
                <a16:creationId xmlns:a16="http://schemas.microsoft.com/office/drawing/2014/main" id="{20D3CBB1-6D02-45A1-8B18-F7421484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44" y="3813451"/>
            <a:ext cx="4286250" cy="28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22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Walt Disney World</vt:lpstr>
      <vt:lpstr>Magic Kingdom</vt:lpstr>
      <vt:lpstr>Epcot</vt:lpstr>
      <vt:lpstr>Disney’s Hollywood Studios</vt:lpstr>
      <vt:lpstr>Disney’s Animal Kingdom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 Disney World</dc:title>
  <dc:creator>shelleyisgreat@yahoo.co.uk</dc:creator>
  <cp:lastModifiedBy>shelleyisgreat@yahoo.co.uk</cp:lastModifiedBy>
  <cp:revision>2</cp:revision>
  <dcterms:created xsi:type="dcterms:W3CDTF">2020-06-21T15:15:15Z</dcterms:created>
  <dcterms:modified xsi:type="dcterms:W3CDTF">2020-06-21T15:32:23Z</dcterms:modified>
</cp:coreProperties>
</file>