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6E8-42B4-4CD3-8974-2499E669B151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38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6E8-42B4-4CD3-8974-2499E669B151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6E8-42B4-4CD3-8974-2499E669B151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6E8-42B4-4CD3-8974-2499E669B151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04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6E8-42B4-4CD3-8974-2499E669B151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44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6E8-42B4-4CD3-8974-2499E669B151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72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6E8-42B4-4CD3-8974-2499E669B151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96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6E8-42B4-4CD3-8974-2499E669B151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14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6E8-42B4-4CD3-8974-2499E669B151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64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6E8-42B4-4CD3-8974-2499E669B151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79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6E8-42B4-4CD3-8974-2499E669B151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86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A36E8-42B4-4CD3-8974-2499E669B151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D712-9593-4465-B3B2-3DC3CABD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05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08112"/>
          </a:xfrm>
        </p:spPr>
        <p:txBody>
          <a:bodyPr/>
          <a:lstStyle/>
          <a:p>
            <a:r>
              <a:rPr lang="en-GB" dirty="0">
                <a:latin typeface="SassoonCRInfant" pitchFamily="2" charset="0"/>
              </a:rPr>
              <a:t>Chatterbox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052736"/>
            <a:ext cx="6400800" cy="648072"/>
          </a:xfrm>
        </p:spPr>
        <p:txBody>
          <a:bodyPr/>
          <a:lstStyle/>
          <a:p>
            <a:r>
              <a:rPr lang="en-GB" dirty="0">
                <a:latin typeface="SassoonCRInfant" pitchFamily="2" charset="0"/>
              </a:rPr>
              <a:t>What are learning about in RE?</a:t>
            </a:r>
          </a:p>
        </p:txBody>
      </p:sp>
      <p:pic>
        <p:nvPicPr>
          <p:cNvPr id="1026" name="Picture 2" descr="The Lord's Prayer Cube by Craig Cameron, Church House Publish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5" y="1667515"/>
            <a:ext cx="2685856" cy="21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3 Islamic red cherry amber prayer beads of round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2376264" cy="177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Fast Burning Virtual Prayer Candle | CatholicOnline.Shopp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Fast Burning Virtual Prayer Candle | CatholicOnline.Shopping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0" descr="Candles and posters put in windows to show neighbours household i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2" descr="Candles and posters put in windows to show neighbours household is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Services Planned for Elaine Theresa Canavan, 82, of Ridgefiel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12" y="4725144"/>
            <a:ext cx="1368152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.T. Wright on Easter, Atonement and the Real Message of the Cros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9803" r="31539" b="25743"/>
          <a:stretch/>
        </p:blipFill>
        <p:spPr bwMode="auto">
          <a:xfrm>
            <a:off x="3092976" y="1703799"/>
            <a:ext cx="1440160" cy="154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he Most Important Deities in Hinduis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8" y="4792279"/>
            <a:ext cx="2429873" cy="182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raying for Someone who has Cancer - Facing Cancer With Grac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03"/>
          <a:stretch/>
        </p:blipFill>
        <p:spPr bwMode="auto">
          <a:xfrm>
            <a:off x="4226441" y="4939601"/>
            <a:ext cx="2192655" cy="159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3 Encouraging Prayers for Student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2" r="7308"/>
          <a:stretch/>
        </p:blipFill>
        <p:spPr bwMode="auto">
          <a:xfrm>
            <a:off x="3092976" y="3362486"/>
            <a:ext cx="4271744" cy="14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0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SassoonCRInfant</vt:lpstr>
      <vt:lpstr>Office Theme</vt:lpstr>
      <vt:lpstr>Chatterbox</vt:lpstr>
    </vt:vector>
  </TitlesOfParts>
  <Company>St Philip Westbrook CE(A)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Chatterbox</dc:title>
  <dc:creator>Carla vermiglio</dc:creator>
  <cp:lastModifiedBy>DANIELLE DALEY</cp:lastModifiedBy>
  <cp:revision>2</cp:revision>
  <dcterms:created xsi:type="dcterms:W3CDTF">2020-06-09T13:33:47Z</dcterms:created>
  <dcterms:modified xsi:type="dcterms:W3CDTF">2020-06-15T14:43:41Z</dcterms:modified>
</cp:coreProperties>
</file>