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897E99D-CFF2-43C9-966D-9D59BFD5FC2D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8F84CD1-DCBF-4142-AC06-E5D8B57E6276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800" dirty="0">
                <a:latin typeface="Comic Sans MS" pitchFamily="66" charset="0"/>
              </a:rPr>
              <a:t>Prayer</a:t>
            </a:r>
          </a:p>
        </p:txBody>
      </p:sp>
      <p:pic>
        <p:nvPicPr>
          <p:cNvPr id="1026" name="Picture 2" descr="3 Encouraging Prayers for Student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501008"/>
            <a:ext cx="4654080" cy="243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 rot="1324920">
            <a:off x="208113" y="115149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dirty="0">
                <a:solidFill>
                  <a:schemeClr val="tx2">
                    <a:lumMod val="75000"/>
                  </a:schemeClr>
                </a:solidFill>
              </a:rPr>
              <a:t>What is a prayer? </a:t>
            </a:r>
          </a:p>
        </p:txBody>
      </p:sp>
      <p:sp>
        <p:nvSpPr>
          <p:cNvPr id="5" name="Rectangle 4"/>
          <p:cNvSpPr/>
          <p:nvPr/>
        </p:nvSpPr>
        <p:spPr>
          <a:xfrm rot="19659550">
            <a:off x="258656" y="4578805"/>
            <a:ext cx="32447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How do we pray? </a:t>
            </a:r>
            <a:endParaRPr lang="en-GB" sz="3200" dirty="0"/>
          </a:p>
        </p:txBody>
      </p:sp>
      <p:sp>
        <p:nvSpPr>
          <p:cNvPr id="6" name="Rectangle 5"/>
          <p:cNvSpPr/>
          <p:nvPr/>
        </p:nvSpPr>
        <p:spPr>
          <a:xfrm rot="20274880">
            <a:off x="4896956" y="1105701"/>
            <a:ext cx="4277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200" dirty="0">
                <a:solidFill>
                  <a:prstClr val="black"/>
                </a:solidFill>
              </a:rPr>
              <a:t>When do people pray?</a:t>
            </a:r>
          </a:p>
        </p:txBody>
      </p:sp>
      <p:sp>
        <p:nvSpPr>
          <p:cNvPr id="7" name="Rectangle 6"/>
          <p:cNvSpPr/>
          <p:nvPr/>
        </p:nvSpPr>
        <p:spPr>
          <a:xfrm rot="2041079">
            <a:off x="5524479" y="4916581"/>
            <a:ext cx="43269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prstClr val="black"/>
                </a:solidFill>
              </a:rPr>
              <a:t>Where do people pray?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6238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/>
          </a:bodyPr>
          <a:lstStyle/>
          <a:p>
            <a:r>
              <a:rPr lang="en-GB" sz="3600" dirty="0"/>
              <a:t>Whilst we have been in lockdown, how have you given each other messages? </a:t>
            </a:r>
            <a:endParaRPr lang="en-GB" sz="3600" dirty="0">
              <a:latin typeface="SassoonCRInfant" pitchFamily="2" charset="0"/>
            </a:endParaRPr>
          </a:p>
        </p:txBody>
      </p:sp>
      <p:pic>
        <p:nvPicPr>
          <p:cNvPr id="2050" name="Picture 2" descr="Zoom Like a Pro | 2020-03-30 | Walls &amp; Ceiling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877742"/>
            <a:ext cx="3552329" cy="217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uy BT 3660 Cordless Telephone with Answer Machine - Single ..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15" r="27860"/>
          <a:stretch/>
        </p:blipFill>
        <p:spPr bwMode="auto">
          <a:xfrm>
            <a:off x="467544" y="2204864"/>
            <a:ext cx="1549530" cy="2078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Email Addresses » Create the perfect one for your UK busines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6" name="Picture 8" descr="Email Cartoon Images, Stock Photos &amp; Vectors | Shutterstoc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29"/>
          <a:stretch/>
        </p:blipFill>
        <p:spPr bwMode="auto">
          <a:xfrm>
            <a:off x="2756953" y="2336714"/>
            <a:ext cx="2808312" cy="194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artoon Post Box Images, Stock Photos &amp; Vectors | Shutterstock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681"/>
          <a:stretch/>
        </p:blipFill>
        <p:spPr bwMode="auto">
          <a:xfrm>
            <a:off x="6060485" y="3923396"/>
            <a:ext cx="2476500" cy="235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FaceTime for Android? Best Free Apps to Video Call [2020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25530"/>
            <a:ext cx="3082905" cy="2055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89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do we send messages to God?</a:t>
            </a:r>
          </a:p>
        </p:txBody>
      </p:sp>
      <p:pic>
        <p:nvPicPr>
          <p:cNvPr id="3074" name="Picture 2" descr="10 Powerful Prayers to Pray Over Your Children (For All Age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4224174" cy="1751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ay is for Lifting up Holy Hands in Prayer | martygab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398885"/>
            <a:ext cx="28575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Young Boy Pray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006" y="3732759"/>
            <a:ext cx="1920319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Muslim Kid Praying | Muslim child praying next to his parent… | Flick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16" y="3890181"/>
            <a:ext cx="3361882" cy="221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00192" y="3890181"/>
            <a:ext cx="2376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How are these people praying differently?</a:t>
            </a:r>
          </a:p>
          <a:p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sz="2400" dirty="0">
                <a:solidFill>
                  <a:schemeClr val="tx2">
                    <a:lumMod val="75000"/>
                  </a:schemeClr>
                </a:solidFill>
              </a:rPr>
              <a:t>What is the  same?</a:t>
            </a:r>
          </a:p>
        </p:txBody>
      </p:sp>
    </p:spTree>
    <p:extLst>
      <p:ext uri="{BB962C8B-B14F-4D97-AF65-F5344CB8AC3E}">
        <p14:creationId xmlns:p14="http://schemas.microsoft.com/office/powerpoint/2010/main" val="220663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people pray?</a:t>
            </a:r>
          </a:p>
        </p:txBody>
      </p:sp>
      <p:sp>
        <p:nvSpPr>
          <p:cNvPr id="4" name="Rectangle 3"/>
          <p:cNvSpPr/>
          <p:nvPr/>
        </p:nvSpPr>
        <p:spPr>
          <a:xfrm>
            <a:off x="278845" y="1855341"/>
            <a:ext cx="29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chemeClr val="tx2">
                    <a:lumMod val="75000"/>
                  </a:schemeClr>
                </a:solidFill>
              </a:rPr>
              <a:t>Thank you </a:t>
            </a:r>
          </a:p>
        </p:txBody>
      </p:sp>
      <p:sp>
        <p:nvSpPr>
          <p:cNvPr id="5" name="Rectangle 4"/>
          <p:cNvSpPr/>
          <p:nvPr/>
        </p:nvSpPr>
        <p:spPr>
          <a:xfrm>
            <a:off x="5364088" y="1903968"/>
            <a:ext cx="29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chemeClr val="tx2">
                    <a:lumMod val="75000"/>
                  </a:schemeClr>
                </a:solidFill>
              </a:rPr>
              <a:t>Sorry</a:t>
            </a:r>
          </a:p>
        </p:txBody>
      </p:sp>
      <p:sp>
        <p:nvSpPr>
          <p:cNvPr id="6" name="Rectangle 5"/>
          <p:cNvSpPr/>
          <p:nvPr/>
        </p:nvSpPr>
        <p:spPr>
          <a:xfrm>
            <a:off x="271637" y="5157192"/>
            <a:ext cx="29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chemeClr val="tx2">
                    <a:lumMod val="75000"/>
                  </a:schemeClr>
                </a:solidFill>
              </a:rPr>
              <a:t>Help</a:t>
            </a:r>
          </a:p>
        </p:txBody>
      </p:sp>
      <p:sp>
        <p:nvSpPr>
          <p:cNvPr id="7" name="Rectangle 6"/>
          <p:cNvSpPr/>
          <p:nvPr/>
        </p:nvSpPr>
        <p:spPr>
          <a:xfrm>
            <a:off x="2987600" y="5157192"/>
            <a:ext cx="29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chemeClr val="tx2">
                    <a:lumMod val="75000"/>
                  </a:schemeClr>
                </a:solidFill>
              </a:rPr>
              <a:t>Love</a:t>
            </a:r>
          </a:p>
        </p:txBody>
      </p:sp>
      <p:sp>
        <p:nvSpPr>
          <p:cNvPr id="8" name="Rectangle 7"/>
          <p:cNvSpPr/>
          <p:nvPr/>
        </p:nvSpPr>
        <p:spPr>
          <a:xfrm>
            <a:off x="5508104" y="5013176"/>
            <a:ext cx="295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>
                <a:solidFill>
                  <a:schemeClr val="tx2">
                    <a:lumMod val="75000"/>
                  </a:schemeClr>
                </a:solidFill>
              </a:rPr>
              <a:t>Look after </a:t>
            </a:r>
          </a:p>
        </p:txBody>
      </p:sp>
      <p:pic>
        <p:nvPicPr>
          <p:cNvPr id="4100" name="Picture 4" descr="Hindu Hand Symbol - Prayer Hands Vector Png Transparent PNG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362" y="2581131"/>
            <a:ext cx="3168352" cy="205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25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</TotalTime>
  <Words>68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Candara</vt:lpstr>
      <vt:lpstr>Comic Sans MS</vt:lpstr>
      <vt:lpstr>SassoonCRInfant</vt:lpstr>
      <vt:lpstr>Symbol</vt:lpstr>
      <vt:lpstr>Waveform</vt:lpstr>
      <vt:lpstr>Prayer</vt:lpstr>
      <vt:lpstr>Whilst we have been in lockdown, how have you given each other messages? </vt:lpstr>
      <vt:lpstr>How do we send messages to God?</vt:lpstr>
      <vt:lpstr>Why do people pray?</vt:lpstr>
    </vt:vector>
  </TitlesOfParts>
  <Company>St Philip Westbrook CE(A)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Prayer</dc:title>
  <dc:creator>Carla vermiglio</dc:creator>
  <cp:lastModifiedBy>DANIELLE DALEY</cp:lastModifiedBy>
  <cp:revision>3</cp:revision>
  <dcterms:created xsi:type="dcterms:W3CDTF">2020-06-09T13:45:54Z</dcterms:created>
  <dcterms:modified xsi:type="dcterms:W3CDTF">2020-06-15T14:46:42Z</dcterms:modified>
</cp:coreProperties>
</file>