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uffy-TTF" panose="020B0603060100000000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  <p:embeddedFont>
      <p:font typeface="Twinkl SemiBold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074"/>
    <a:srgbClr val="E4B6B8"/>
    <a:srgbClr val="AADDFC"/>
    <a:srgbClr val="C3E7FD"/>
    <a:srgbClr val="7BCAFB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Japan?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Japan is a country in Asia.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8" y="2626647"/>
            <a:ext cx="4211767" cy="2978205"/>
          </a:xfrm>
          <a:prstGeom prst="roundRect">
            <a:avLst>
              <a:gd name="adj" fmla="val 3365"/>
            </a:avLst>
          </a:prstGeom>
        </p:spPr>
      </p:pic>
      <p:grpSp>
        <p:nvGrpSpPr>
          <p:cNvPr id="10" name="Group 9"/>
          <p:cNvGrpSpPr/>
          <p:nvPr/>
        </p:nvGrpSpPr>
        <p:grpSpPr>
          <a:xfrm>
            <a:off x="1245802" y="3573710"/>
            <a:ext cx="6652396" cy="1295948"/>
            <a:chOff x="1245802" y="3573710"/>
            <a:chExt cx="6652396" cy="1295948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2982098" y="3573710"/>
              <a:ext cx="4916100" cy="10319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45802" y="4374550"/>
              <a:ext cx="1806315" cy="495108"/>
            </a:xfrm>
            <a:prstGeom prst="roundRect">
              <a:avLst/>
            </a:prstGeom>
            <a:solidFill>
              <a:srgbClr val="C97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tx1"/>
                  </a:solidFill>
                </a:rPr>
                <a:t>Japan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57881" y="2175757"/>
            <a:ext cx="3303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It is an island country. It is surrounded by the Sea of Japan in the east and the Pacific Ocean in the west.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Japan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The capital city of Japan is Tokyo. It is the largest city in Japan.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2295186"/>
            <a:ext cx="7644714" cy="3709008"/>
          </a:xfrm>
          <a:prstGeom prst="roundRect">
            <a:avLst>
              <a:gd name="adj" fmla="val 8647"/>
            </a:avLst>
          </a:prstGeom>
        </p:spPr>
      </p:pic>
    </p:spTree>
    <p:extLst>
      <p:ext uri="{BB962C8B-B14F-4D97-AF65-F5344CB8AC3E}">
        <p14:creationId xmlns:p14="http://schemas.microsoft.com/office/powerpoint/2010/main" val="720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Japan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1" y="1599834"/>
            <a:ext cx="3366389" cy="4404360"/>
          </a:xfrm>
          <a:prstGeom prst="roundRect">
            <a:avLst>
              <a:gd name="adj" fmla="val 9448"/>
            </a:avLst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Shinzo Abe in Japan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GODL-India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B2D30-D587-4A5E-A048-6CD4A394EC9B}"/>
              </a:ext>
            </a:extLst>
          </p:cNvPr>
          <p:cNvSpPr txBox="1"/>
          <p:nvPr/>
        </p:nvSpPr>
        <p:spPr>
          <a:xfrm>
            <a:off x="4572000" y="1599834"/>
            <a:ext cx="3816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Japan has a population of over 127 million people.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prime minister of Japan is called </a:t>
            </a:r>
            <a:r>
              <a:rPr lang="en-GB" dirty="0" err="1">
                <a:solidFill>
                  <a:srgbClr val="222222"/>
                </a:solidFill>
              </a:rPr>
              <a:t>Shinzō</a:t>
            </a:r>
            <a:r>
              <a:rPr lang="en-GB" dirty="0">
                <a:solidFill>
                  <a:srgbClr val="222222"/>
                </a:solidFill>
              </a:rPr>
              <a:t> Abe.</a:t>
            </a:r>
          </a:p>
          <a:p>
            <a:endParaRPr lang="en-GB" dirty="0">
              <a:solidFill>
                <a:srgbClr val="222222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currency is the Japanese Yen.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chemeClr val="dk1"/>
                </a:solidFill>
              </a:rPr>
              <a:t>The main language spoken in Japan is Japanese.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Some Japanese Phrases</a:t>
            </a:r>
            <a:endParaRPr lang="en-GB" sz="3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5"/>
          <a:stretch/>
        </p:blipFill>
        <p:spPr>
          <a:xfrm>
            <a:off x="2908452" y="5090436"/>
            <a:ext cx="3349129" cy="13225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5650" y="1507193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Konnichiwa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3354" y="1507193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Hello.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2253945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O-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genki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desu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ka?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3354" y="2253945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  How are you?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000697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Sumimasen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3354" y="3000697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Excuse me.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3747449"/>
            <a:ext cx="3893468" cy="495108"/>
          </a:xfrm>
          <a:prstGeom prst="roundRect">
            <a:avLst/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dirty="0" err="1">
                <a:solidFill>
                  <a:srgbClr val="333333"/>
                </a:solidFill>
                <a:latin typeface="Twinkl SemiBold" pitchFamily="2" charset="0"/>
              </a:rPr>
              <a:t>Jaa</a:t>
            </a:r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ne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3354" y="3747449"/>
            <a:ext cx="3602764" cy="495108"/>
          </a:xfrm>
          <a:prstGeom prst="roundRect">
            <a:avLst/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See you.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14" y="3908240"/>
            <a:ext cx="3186158" cy="2126414"/>
          </a:xfrm>
          <a:prstGeom prst="roundRect">
            <a:avLst>
              <a:gd name="adj" fmla="val 17098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6" y="1479946"/>
            <a:ext cx="3183285" cy="212219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881" y="1473201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Japan is famous around the world for its food, especially sushi.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Japanese Food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303C09B-0197-42EC-8765-6EF9624626D6}"/>
              </a:ext>
            </a:extLst>
          </p:cNvPr>
          <p:cNvSpPr/>
          <p:nvPr/>
        </p:nvSpPr>
        <p:spPr>
          <a:xfrm>
            <a:off x="757881" y="4761205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Soups are popular in Japan, as well as rice and noodle dishes.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A09758A-E170-467D-A593-9C8920606530}"/>
              </a:ext>
            </a:extLst>
          </p:cNvPr>
          <p:cNvSpPr/>
          <p:nvPr/>
        </p:nvSpPr>
        <p:spPr>
          <a:xfrm>
            <a:off x="757881" y="3117203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E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333333"/>
                </a:solidFill>
              </a:rPr>
              <a:t>Sushi is usually made of cold rice and vegetables or raw fish, sometimes wrapped in seaweed.</a:t>
            </a:r>
          </a:p>
        </p:txBody>
      </p:sp>
    </p:spTree>
    <p:extLst>
      <p:ext uri="{BB962C8B-B14F-4D97-AF65-F5344CB8AC3E}">
        <p14:creationId xmlns:p14="http://schemas.microsoft.com/office/powerpoint/2010/main" val="4033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/>
          <a:stretch/>
        </p:blipFill>
        <p:spPr>
          <a:xfrm>
            <a:off x="755650" y="2857499"/>
            <a:ext cx="7646945" cy="3416301"/>
          </a:xfrm>
          <a:prstGeom prst="roundRect">
            <a:avLst>
              <a:gd name="adj" fmla="val 724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 Fuji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881" y="1508866"/>
            <a:ext cx="7644714" cy="739034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Mount Fuji is Japan’s tallest mountain. It is 3776 metres high.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881" y="2369290"/>
            <a:ext cx="7644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Thousands of locals and foreigners climb the mountain every year.</a:t>
            </a:r>
          </a:p>
        </p:txBody>
      </p:sp>
    </p:spTree>
    <p:extLst>
      <p:ext uri="{BB962C8B-B14F-4D97-AF65-F5344CB8AC3E}">
        <p14:creationId xmlns:p14="http://schemas.microsoft.com/office/powerpoint/2010/main" val="3757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5"/>
          <a:stretch/>
        </p:blipFill>
        <p:spPr>
          <a:xfrm>
            <a:off x="757104" y="3105149"/>
            <a:ext cx="7645491" cy="3168651"/>
          </a:xfrm>
          <a:prstGeom prst="roundRect">
            <a:avLst>
              <a:gd name="adj" fmla="val 7917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Shibuya Crossing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508866"/>
            <a:ext cx="7644714" cy="70582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Shibuya Crossing in Tokyo is famous because it is one of the busiest intersections in the world.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881" y="2336756"/>
            <a:ext cx="7581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More than 250,000 people use it every day and they have just 2 minutes to make it across the road. </a:t>
            </a:r>
          </a:p>
        </p:txBody>
      </p:sp>
    </p:spTree>
    <p:extLst>
      <p:ext uri="{BB962C8B-B14F-4D97-AF65-F5344CB8AC3E}">
        <p14:creationId xmlns:p14="http://schemas.microsoft.com/office/powerpoint/2010/main" val="371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" y="2329161"/>
            <a:ext cx="4580479" cy="3770842"/>
          </a:xfrm>
          <a:prstGeom prst="roundRect">
            <a:avLst>
              <a:gd name="adj" fmla="val 1017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Sumo Wrestling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C9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Sumo wrestling is considered the oldest sport in Japan.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4789" y="2329160"/>
            <a:ext cx="2907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It has strict rules and traditions that have survived to this day. Two wrestlers fight and try to push each other out of the ring. The wrestler, or </a:t>
            </a:r>
            <a:r>
              <a:rPr lang="en-GB" dirty="0" err="1">
                <a:solidFill>
                  <a:srgbClr val="000000"/>
                </a:solidFill>
              </a:rPr>
              <a:t>Rishiki</a:t>
            </a:r>
            <a:r>
              <a:rPr lang="en-GB" dirty="0">
                <a:solidFill>
                  <a:srgbClr val="000000"/>
                </a:solidFill>
              </a:rPr>
              <a:t>, wears a bun in their hair and just a loincloth to cover themselves.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23AE8AA-1DCF-4580-88AE-A91052C7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4" y="6210301"/>
            <a:ext cx="3946535" cy="132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Sumo Wrestler </a:t>
            </a:r>
            <a:r>
              <a:rPr lang="en-GB" sz="500" b="1" dirty="0" err="1">
                <a:latin typeface="Tuffy" panose="020B0603060100000000" pitchFamily="34" charset="0"/>
                <a:ea typeface="Tuffy" panose="020B0603060100000000" pitchFamily="34" charset="0"/>
              </a:rPr>
              <a:t>Asashōryū</a:t>
            </a:r>
            <a:r>
              <a:rPr lang="en-GB" sz="500" b="1" dirty="0">
                <a:latin typeface="Tuffy" panose="020B0603060100000000" pitchFamily="34" charset="0"/>
                <a:ea typeface="Tuffy" panose="020B0603060100000000" pitchFamily="34" charset="0"/>
              </a:rPr>
              <a:t> fighting against </a:t>
            </a:r>
            <a:r>
              <a:rPr lang="en-GB" sz="500" b="1" dirty="0" err="1">
                <a:latin typeface="Tuffy" panose="020B0603060100000000" pitchFamily="34" charset="0"/>
                <a:ea typeface="Tuffy" panose="020B0603060100000000" pitchFamily="34" charset="0"/>
              </a:rPr>
              <a:t>Kotoshogiku</a:t>
            </a:r>
            <a:r>
              <a:rPr lang="en-GB" sz="500" b="1" dirty="0">
                <a:latin typeface="Tuffy" panose="020B0603060100000000" pitchFamily="34" charset="0"/>
                <a:ea typeface="Tuffy" panose="020B0603060100000000" pitchFamily="34" charset="0"/>
              </a:rPr>
              <a:t> at the January Tournament 2008</a:t>
            </a:r>
            <a:r>
              <a:rPr lang="en-GB" altLang="en-US" sz="500" b="1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Arcimboldo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3.0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338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Twinkl</vt:lpstr>
      <vt:lpstr>Arial</vt:lpstr>
      <vt:lpstr>Tuffy</vt:lpstr>
      <vt:lpstr>Tuffy-TTF</vt:lpstr>
      <vt:lpstr>Calibri</vt:lpstr>
      <vt:lpstr>Twinkl SemiBold</vt:lpstr>
      <vt:lpstr>Office Theme</vt:lpstr>
      <vt:lpstr>PowerPoint Presentation</vt:lpstr>
      <vt:lpstr>Where is Japan?</vt:lpstr>
      <vt:lpstr>Facts About Japan</vt:lpstr>
      <vt:lpstr>Facts About Japan</vt:lpstr>
      <vt:lpstr>Some Japanese Phrases</vt:lpstr>
      <vt:lpstr>Japanese Food</vt:lpstr>
      <vt:lpstr>Mount Fuji</vt:lpstr>
      <vt:lpstr>Shibuya Crossing</vt:lpstr>
      <vt:lpstr>Sumo Wrestling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shelleyisgreat@yahoo.co.uk</cp:lastModifiedBy>
  <cp:revision>13</cp:revision>
  <dcterms:created xsi:type="dcterms:W3CDTF">2019-02-21T12:48:55Z</dcterms:created>
  <dcterms:modified xsi:type="dcterms:W3CDTF">2020-07-01T11:49:39Z</dcterms:modified>
</cp:coreProperties>
</file>