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DE805-5020-493E-93AC-5920ED235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69E958-7E78-484A-9337-05762BA6E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78E5E-11B6-4DED-AF38-B8C02D2AF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46DC7-7A37-4773-97A6-35D690926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3BD69-C849-488B-89A6-84E9C183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97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A9EFA-D35D-4B92-AAA8-5273A466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B6DC6-A420-47B5-A53E-799ABD3B3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6562B-D8E6-4271-8AFE-E04BAC8B3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AED93-BA5C-4B4B-8716-E3E38658A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ADC72-EA72-4250-BC48-32A021D1A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21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4A6A93-C4C7-4D66-BEE5-1E37F5EF74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63EC8-1524-4A9B-BAFC-BE7104F99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099E6-898F-4818-9A42-8022F3CB7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E66E7-4492-4D8C-A38F-AB7DB50BB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19DD4-4248-4474-A5BE-CDF7269F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5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0AA8-9B4A-4F0A-B77A-F80BCA3BB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D510A-E918-4710-8D1F-1683F48D6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B9CBE-8084-449F-8A8B-0FDBE6BBC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FBC8D-044D-4C06-B3D3-2CCBA9925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DABAA-FE53-4E8B-82EF-8E9F3013F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22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CB2D0-B343-49C4-8965-4FDCE3F11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9C2BD-528D-4EAF-9640-D0EA37DE2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BE1B3-6B0E-426B-88A5-2B669264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E5CCD-4371-4EB0-A4ED-4C7B164F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7490C-5F51-4EE6-9964-831654184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24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61082-1DDC-446C-BFD3-776029F70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28904-4E61-4D38-9F1D-0494E13E36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611E9-6746-49D2-BC7D-43445821D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A7939-C404-4EE0-930D-18E547946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994AE-47F7-4BD7-B7BE-B5FDDA9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0B425-7342-4DEF-88F4-1CAB12AA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04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CCC4-7957-4AC3-A589-30F7125F7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00BBA-83D3-4A8F-A986-28F551171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7354F-A997-4BAC-8ED4-C241FE74A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2E84EC-C7C7-4A0D-BD98-0EB04F90C0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4D57D2-E3DD-4F27-9D52-CF49192BA7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C5C194-BBFB-4650-B69C-3C7701A8C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C56C6F-A529-4B9B-904F-6D377142D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4B58DE-7B10-40B7-9D09-F7578C366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89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7FBDF-AE18-465F-BB6C-50D532265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03FF89-D2BF-4005-BA5D-9469B623B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3B5232-CCBB-4A4D-9EA7-F166C369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1F7F6F-A516-47BC-ACE6-8A105792D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21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27F0ED-AA77-4D51-B42F-A2EB12BD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FD0B71-EC80-46D1-B79E-EF4D3F84B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287D2-BEF8-4DD6-A4D1-4FD7E08FA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07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06F58-CF68-4FB5-BB9A-B2B17A76A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8DE35-A7F6-4D77-8707-80B3CBED8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0CDF30-8B31-4734-8447-E4A317F2A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614D1-08EF-4942-952D-8974FDAD0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6A917-C57C-4FB4-B65C-ACAB43869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DE9B0-ADA9-4B71-879E-76BF9DA08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31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F0F51-4A91-42F9-B8B8-E97B18934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3B8BCB-3BBB-4E38-B5AD-1FF40B659F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E568C-950F-425B-AB56-E45591CBF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18AD5-63E8-4E1B-BCB8-1ADC1FB19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DAA45-2E09-4F9A-822B-AC5E04158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B6D42-61E7-4544-B865-1AA94BFBD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9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1800B-F496-4A50-9321-559C9F602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43622-E9CC-4F35-9E66-F674DAD46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9FF19-259D-4792-8D75-45365AA5F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EDF92-2A00-4157-A5BE-C0B0C9105ED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362E7-00C6-4FC7-A892-79609B644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25A86-2390-450F-BAB3-89247DBF16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F4099-0B16-4AA1-A16A-505D0D89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46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o/blyant-viskel%C3%A6r-kontor-tegning-2341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en/key-gray-grey-yale-door-309744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s://www.dailyclipart.net/clipart/category/animal-clip-art/page/1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080F2-97FE-45A3-B687-51B431918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10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7200" dirty="0">
                <a:latin typeface="Comic Sans MS" panose="030F0702030302020204" pitchFamily="66" charset="0"/>
              </a:rPr>
              <a:t>Handwriting practise:</a:t>
            </a:r>
            <a:br>
              <a:rPr lang="en-GB" sz="7200" dirty="0">
                <a:latin typeface="Comic Sans MS" panose="030F0702030302020204" pitchFamily="66" charset="0"/>
              </a:rPr>
            </a:br>
            <a:r>
              <a:rPr lang="en-GB" sz="7200" dirty="0">
                <a:latin typeface="Comic Sans MS" panose="030F0702030302020204" pitchFamily="66" charset="0"/>
              </a:rPr>
              <a:t>Friday </a:t>
            </a:r>
          </a:p>
        </p:txBody>
      </p:sp>
      <p:pic>
        <p:nvPicPr>
          <p:cNvPr id="5" name="Picture 4" descr="A picture containing knife&#10;&#10;Description automatically generated">
            <a:extLst>
              <a:ext uri="{FF2B5EF4-FFF2-40B4-BE49-F238E27FC236}">
                <a16:creationId xmlns:a16="http://schemas.microsoft.com/office/drawing/2014/main" id="{0888F59D-9DC4-4FE4-9571-C3604E59A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18777" y="2957804"/>
            <a:ext cx="2187008" cy="333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08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A96BED-7EE6-480B-BB05-EAC89A0180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14" t="50000" r="61536" b="31254"/>
          <a:stretch/>
        </p:blipFill>
        <p:spPr>
          <a:xfrm>
            <a:off x="4739780" y="375408"/>
            <a:ext cx="847288" cy="1285613"/>
          </a:xfrm>
          <a:prstGeom prst="rect">
            <a:avLst/>
          </a:prstGeom>
        </p:spPr>
      </p:pic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8E30DE46-69FA-4788-ABA9-6DACA68F2E7C}"/>
              </a:ext>
            </a:extLst>
          </p:cNvPr>
          <p:cNvSpPr/>
          <p:nvPr/>
        </p:nvSpPr>
        <p:spPr>
          <a:xfrm>
            <a:off x="7706144" y="284199"/>
            <a:ext cx="3934437" cy="1938992"/>
          </a:xfrm>
          <a:prstGeom prst="wedgeEllipseCallout">
            <a:avLst>
              <a:gd name="adj1" fmla="val -75909"/>
              <a:gd name="adj2" fmla="val 51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AD910D-2018-4D85-A0FB-BA95A7533C79}"/>
              </a:ext>
            </a:extLst>
          </p:cNvPr>
          <p:cNvSpPr txBox="1"/>
          <p:nvPr/>
        </p:nvSpPr>
        <p:spPr>
          <a:xfrm>
            <a:off x="8098971" y="561197"/>
            <a:ext cx="31444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Start at the top, go straight down and then back up to the middle. Make a loop and kick it out!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D6BA94A-DDD9-48F1-933F-78000F6308FF}"/>
              </a:ext>
            </a:extLst>
          </p:cNvPr>
          <p:cNvSpPr/>
          <p:nvPr/>
        </p:nvSpPr>
        <p:spPr>
          <a:xfrm>
            <a:off x="4899171" y="289443"/>
            <a:ext cx="184558" cy="17703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B7D3A2-8A93-4AFD-B258-540A39B41F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238" t="20428" r="47569" b="63992"/>
          <a:stretch/>
        </p:blipFill>
        <p:spPr>
          <a:xfrm>
            <a:off x="1394957" y="2888476"/>
            <a:ext cx="8007867" cy="1938992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571AF95A-CF1F-4AE5-A5BE-FB1F71FD4E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486036" y="561197"/>
            <a:ext cx="1691425" cy="173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54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602 L 0.00209 0.00602 C 0.00222 0.01945 0.00248 0.03287 0.00274 0.0463 C 0.00287 0.05209 0.00339 0.05764 0.00339 0.06343 C 0.00339 0.10093 0.00274 0.13843 0.00274 0.17616 L 0.00274 0.17616 C 0.00222 0.15648 0.00144 0.14792 0.00274 0.12824 C 0.00287 0.1257 0.00365 0.12338 0.00417 0.12107 L 0.00482 0.11736 C 0.00508 0.11597 0.00521 0.11482 0.00547 0.11366 L 0.00691 0.1088 C 0.00717 0.1051 0.00769 0.09722 0.00899 0.09398 C 0.00938 0.09283 0.00977 0.09144 0.01029 0.09028 C 0.01094 0.08935 0.01172 0.08866 0.01237 0.08797 C 0.01355 0.08172 0.01237 0.08472 0.01719 0.08172 L 0.01928 0.08056 L 0.02136 0.0794 C 0.02318 0.07986 0.02501 0.07963 0.02683 0.08056 C 0.03021 0.08218 0.02852 0.08658 0.03165 0.09028 L 0.03373 0.09283 C 0.03581 0.10394 0.03555 0.09954 0.03438 0.11482 C 0.03425 0.11621 0.03425 0.1176 0.03373 0.11852 C 0.03321 0.11945 0.0323 0.11945 0.03165 0.11968 C 0.03112 0.12107 0.03099 0.12269 0.03021 0.12338 C 0.02943 0.12431 0.02839 0.12408 0.02748 0.12454 C 0.02605 0.12547 0.02461 0.12593 0.02331 0.12709 C 0.02266 0.12778 0.01967 0.13056 0.01849 0.13079 C 0.0142 0.13102 0.0099 0.13079 0.00547 0.13079 L 0.00547 0.13079 C 0.0086 0.13287 0.01068 0.13334 0.01303 0.13681 C 0.0198 0.14699 0.01107 0.13449 0.01654 0.14422 C 0.01706 0.14537 0.01784 0.14584 0.01849 0.14676 C 0.02201 0.15579 0.01758 0.14468 0.02201 0.15394 C 0.02253 0.1551 0.02305 0.15625 0.02331 0.15764 C 0.0237 0.1588 0.02357 0.16042 0.02409 0.16135 C 0.02461 0.1625 0.0254 0.16297 0.02618 0.16389 C 0.02722 0.16667 0.02904 0.17246 0.03099 0.17477 C 0.03152 0.17547 0.0323 0.1757 0.03295 0.17616 C 0.03555 0.1757 0.03816 0.17616 0.0405 0.17477 C 0.04141 0.17431 0.04245 0.16875 0.04258 0.16736 C 0.04271 0.16713 0.04258 0.16667 0.04258 0.16621 L 0.04258 0.16621 " pathEditMode="relative" ptsTypes="AAAAAAAAAAAAAAAAAAAAAAAAAAAAAAAAAAAAAAAAAA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D93579-8C92-455C-85BF-418533C628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591" t="63119" r="49290" b="19633"/>
          <a:stretch/>
        </p:blipFill>
        <p:spPr>
          <a:xfrm>
            <a:off x="4694796" y="497591"/>
            <a:ext cx="989902" cy="1182849"/>
          </a:xfrm>
          <a:prstGeom prst="rect">
            <a:avLst/>
          </a:prstGeom>
        </p:spPr>
      </p:pic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8E30DE46-69FA-4788-ABA9-6DACA68F2E7C}"/>
              </a:ext>
            </a:extLst>
          </p:cNvPr>
          <p:cNvSpPr/>
          <p:nvPr/>
        </p:nvSpPr>
        <p:spPr>
          <a:xfrm>
            <a:off x="7706144" y="284199"/>
            <a:ext cx="3934437" cy="1938992"/>
          </a:xfrm>
          <a:prstGeom prst="wedgeEllipseCallout">
            <a:avLst>
              <a:gd name="adj1" fmla="val -75909"/>
              <a:gd name="adj2" fmla="val 51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D6BA94A-DDD9-48F1-933F-78000F6308FF}"/>
              </a:ext>
            </a:extLst>
          </p:cNvPr>
          <p:cNvSpPr/>
          <p:nvPr/>
        </p:nvSpPr>
        <p:spPr>
          <a:xfrm>
            <a:off x="4694796" y="561197"/>
            <a:ext cx="184558" cy="17703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drawing of a face&#10;&#10;Description automatically generated">
            <a:extLst>
              <a:ext uri="{FF2B5EF4-FFF2-40B4-BE49-F238E27FC236}">
                <a16:creationId xmlns:a16="http://schemas.microsoft.com/office/drawing/2014/main" id="{7BD8DCE7-4F35-4225-BC0A-12C981FB9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5971" y="887686"/>
            <a:ext cx="2159000" cy="19939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FB258C0-C0B7-44C9-985B-B6AC0585ACEE}"/>
              </a:ext>
            </a:extLst>
          </p:cNvPr>
          <p:cNvSpPr txBox="1"/>
          <p:nvPr/>
        </p:nvSpPr>
        <p:spPr>
          <a:xfrm>
            <a:off x="8098971" y="561197"/>
            <a:ext cx="31444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Push your pen forwards, go down on a backwards slant, then push forwards again.</a:t>
            </a:r>
          </a:p>
        </p:txBody>
      </p:sp>
      <p:pic>
        <p:nvPicPr>
          <p:cNvPr id="12" name="Picture 2" descr="Handwriting Practice Letter Z | Free Handwriting Practice Letter Z">
            <a:extLst>
              <a:ext uri="{FF2B5EF4-FFF2-40B4-BE49-F238E27FC236}">
                <a16:creationId xmlns:a16="http://schemas.microsoft.com/office/drawing/2014/main" id="{0D2E0273-E635-4093-AA6B-D553FD6806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66" b="6246"/>
          <a:stretch/>
        </p:blipFill>
        <p:spPr bwMode="auto">
          <a:xfrm>
            <a:off x="3570973" y="2367067"/>
            <a:ext cx="4459680" cy="4081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67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-0.00417 L -0.00456 -0.00417 C -0.00261 -0.00394 -0.00052 -0.00371 0.00156 -0.00301 C 0.00234 -0.00278 0.00286 -0.00186 0.00364 -0.00186 C 0.01224 -0.00047 0.0375 0.00046 0.04219 0.00069 C 0.05182 0.00277 0.04583 0.00185 0.06002 0.00185 L 0.06002 0.00185 C 0.05846 0.00625 0.05625 0.01018 0.05521 0.01527 C 0.05169 0.03426 0.05573 0.01458 0.05247 0.02638 C 0.05221 0.02754 0.05221 0.02893 0.05182 0.02986 C 0.05104 0.03263 0.04961 0.03449 0.04909 0.03726 L 0.04765 0.04467 C 0.047 0.04838 0.04713 0.04884 0.04557 0.05208 C 0.04505 0.05324 0.04427 0.05439 0.04349 0.05555 C 0.04206 0.06388 0.04414 0.05486 0.04075 0.0618 C 0.03515 0.07314 0.04062 0.06597 0.03594 0.07152 C 0.03555 0.07268 0.03528 0.0743 0.03463 0.07523 C 0.03333 0.07708 0.03047 0.08009 0.03047 0.08009 C 0.02799 0.0868 0.03047 0.08125 0.02708 0.08634 C 0.02174 0.09398 0.02799 0.08634 0.02291 0.09236 C 0.01992 0.10046 0.02344 0.09143 0.01953 0.09976 C 0.01875 0.10115 0.0181 0.10301 0.01745 0.10463 C 0.01693 0.10578 0.01653 0.10717 0.01601 0.10833 C 0.01536 0.10949 0.01458 0.11064 0.01393 0.11203 C 0.01341 0.11296 0.01315 0.11458 0.01263 0.11551 C 0.00924 0.12152 0.01146 0.11481 0.00989 0.1206 L 0.00989 0.1206 L 0.06289 0.1206 L 0.06289 0.1206 " pathEditMode="relative" ptsTypes="AAAAAAAAAAAAAAAAAAAAAAAAAAAAA">
                                      <p:cBhvr>
                                        <p:cTn id="6" dur="4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46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Handwriting practise: Friday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Handwriting practise: Wednesday</dc:title>
  <dc:creator>shelleyisgreat@yahoo.co.uk</dc:creator>
  <cp:lastModifiedBy>shelleyisgreat@yahoo.co.uk</cp:lastModifiedBy>
  <cp:revision>11</cp:revision>
  <dcterms:created xsi:type="dcterms:W3CDTF">2020-04-20T12:37:23Z</dcterms:created>
  <dcterms:modified xsi:type="dcterms:W3CDTF">2020-04-30T13:54:22Z</dcterms:modified>
</cp:coreProperties>
</file>