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8C277-6BB8-4629-BD66-50256CC28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89061-58B3-416D-B830-58011A5A5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629ED-5E8B-4658-9F31-4B5EDDF6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76064-D41A-4A8C-87DD-84E1F899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F01C2-F02A-461E-BCF5-DAD49076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94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078B0-00DE-42C2-9533-DC8EBC328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4215A1-9E53-4DD8-95DB-4AC0B5DB2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DF7E8-85A3-47AA-9EA2-5379BDCA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5FCC2-4760-4AB2-91C7-D280C0D5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113B3-A6A1-4007-BED1-F348B64B6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4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F3734D-B71B-4343-A8BD-1119BF645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860E4-8F2A-4BAE-9CE9-4B72CB1A9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A629E-645B-4CE5-98F5-EE398974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16333-57EE-435B-9D8C-A91B14C8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B24D1-8753-4197-9B07-F48E6ECD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48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FEA63-103A-4DA6-B94A-BB859981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EEBFC-BE13-4E39-B0A1-C4A66BEE9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06607-E1A9-48D5-AEFB-E85E9048A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EF3C3-4576-4A90-96E8-27C06517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B124F-3232-452C-A7FC-D55293834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24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E4DE1-C54D-4939-89C9-3C061AE78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9BD34-5561-42A2-903C-990E0E84F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6C09C-41DB-430D-B8CC-491C6247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7D2A8-13BA-4B07-BA29-02B7C90B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44445-F6B1-43E5-90F5-2DC41841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5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FD7E8-E8D3-46CE-8AAB-671B0076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6DF2B-4D19-49AC-BA42-70F37B0DC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9CD41-0D04-4CE2-A6E8-66A0A008B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7FE54-F3EA-4D92-B94B-586341DA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A7C73-89AF-47C7-B5CF-09DD8B78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34376E-3B28-4CAC-92CE-8A1E8591E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63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4523-3778-4794-A234-4EB163593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D7EFD-AB27-4CFC-A0EC-6ACDB6D14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F8DB8-6D67-472E-AAA3-FBBFBCC4A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EE2F21-FC21-4177-B38B-1FDCA50F3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9EBD3-4F5B-41DA-83B5-C0B54D12E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F3787-7F40-46EE-B0FF-DBC54D37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211C7F-2E14-4259-A67C-ECD8B2AB4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EFFDDA-A468-4D10-ADFB-7DDDC569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7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E46F9-466B-4C09-9765-CA3AC3EC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EBD302-FF83-47B3-9321-C60E50361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4EDFD9-9197-482A-99F0-863BCD1A2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8DBDA-4D9C-41EF-AE00-A2B69AF2A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05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E53C75-24D0-4D00-8180-44E37D007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06B556-CD1D-4849-B048-55727E9AA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D7D50-5DDE-4C11-9526-E674E9B8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56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AA19F-DB0B-4720-92CC-561D3D2F3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CEE81-DE81-4A07-BF8A-76AC5D04B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FF30A-F3C2-4E9E-AB93-A35DC220E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C729C-D311-4449-BE1E-A5BCA77B4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B1C1C-5801-417E-B23A-7596AAB7B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A0520-980D-434A-9CB9-C73B4B80B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03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CF19-F259-411B-8B49-234523A35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9807E9-6914-43EC-9FC1-B10D6CA1B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22A9A-94D9-4ADE-8BAA-C2DC51E74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A418B-3F29-4355-9C1F-4E728FEDE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35747-44A4-41D9-8E31-D4901550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10679-D913-4D64-A03D-F2942D22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52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918AFE-57A7-4639-97FA-4E6C6ECE8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B8720-4305-4E2F-97B3-BC82E0C86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8CC09-9BAF-45C5-858F-171799285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79D8C-E66D-4340-8089-018BE3B7104C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11A73-AB27-4BC7-80CC-21984B1F51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E4D93-BB91-4B64-8B00-9130C46DC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2B1FC-BD4F-4289-A6AC-A0866DC8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56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9869E1-9377-4F8F-BBF1-A8DEF0FCCA87}"/>
              </a:ext>
            </a:extLst>
          </p:cNvPr>
          <p:cNvSpPr txBox="1"/>
          <p:nvPr/>
        </p:nvSpPr>
        <p:spPr>
          <a:xfrm>
            <a:off x="3045368" y="2043663"/>
            <a:ext cx="6105194" cy="2031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kern="1200" dirty="0">
                <a:solidFill>
                  <a:srgbClr val="FFFFFF"/>
                </a:solidFill>
                <a:latin typeface="Comic Sans MS" panose="030F0702030302020204" pitchFamily="66" charset="0"/>
                <a:ea typeface="+mj-ea"/>
                <a:cs typeface="+mj-cs"/>
              </a:rPr>
              <a:t>Can you read the words?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776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B01253-D507-428A-9114-65C5C1371C41}"/>
              </a:ext>
            </a:extLst>
          </p:cNvPr>
          <p:cNvSpPr txBox="1"/>
          <p:nvPr/>
        </p:nvSpPr>
        <p:spPr>
          <a:xfrm>
            <a:off x="4051495" y="2644726"/>
            <a:ext cx="48674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quick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4EF9CC1-5219-420F-A6E9-429B26C6EB94}"/>
              </a:ext>
            </a:extLst>
          </p:cNvPr>
          <p:cNvSpPr/>
          <p:nvPr/>
        </p:nvSpPr>
        <p:spPr>
          <a:xfrm>
            <a:off x="4529797" y="4944920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4A0ADA4-E824-4F19-8509-119F45A443C1}"/>
              </a:ext>
            </a:extLst>
          </p:cNvPr>
          <p:cNvSpPr/>
          <p:nvPr/>
        </p:nvSpPr>
        <p:spPr>
          <a:xfrm>
            <a:off x="6842301" y="4921396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43D3FD-2D76-47ED-A9A1-3596CA841100}"/>
              </a:ext>
            </a:extLst>
          </p:cNvPr>
          <p:cNvSpPr/>
          <p:nvPr/>
        </p:nvSpPr>
        <p:spPr>
          <a:xfrm>
            <a:off x="6232393" y="4944920"/>
            <a:ext cx="252813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9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6FBA2E-6942-48B6-859E-E4BA97E421EF}"/>
              </a:ext>
            </a:extLst>
          </p:cNvPr>
          <p:cNvSpPr txBox="1"/>
          <p:nvPr/>
        </p:nvSpPr>
        <p:spPr>
          <a:xfrm>
            <a:off x="3985234" y="1438778"/>
            <a:ext cx="48674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quiz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E54B1DB-9F60-495A-B160-01B0359F79FA}"/>
              </a:ext>
            </a:extLst>
          </p:cNvPr>
          <p:cNvSpPr/>
          <p:nvPr/>
        </p:nvSpPr>
        <p:spPr>
          <a:xfrm>
            <a:off x="4596058" y="3818485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15A096D-10B0-4CFB-BF93-2399DA8BC521}"/>
              </a:ext>
            </a:extLst>
          </p:cNvPr>
          <p:cNvSpPr/>
          <p:nvPr/>
        </p:nvSpPr>
        <p:spPr>
          <a:xfrm>
            <a:off x="6096000" y="3818485"/>
            <a:ext cx="252813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151CDA3-69E5-441D-92A4-1CF9A0C64C89}"/>
              </a:ext>
            </a:extLst>
          </p:cNvPr>
          <p:cNvSpPr/>
          <p:nvPr/>
        </p:nvSpPr>
        <p:spPr>
          <a:xfrm>
            <a:off x="6987767" y="3818485"/>
            <a:ext cx="252813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71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C59AE9-E29E-430B-B664-504B143EB23C}"/>
              </a:ext>
            </a:extLst>
          </p:cNvPr>
          <p:cNvSpPr txBox="1"/>
          <p:nvPr/>
        </p:nvSpPr>
        <p:spPr>
          <a:xfrm>
            <a:off x="3985234" y="1438778"/>
            <a:ext cx="48674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quail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1397EFA-1B82-4924-BBE8-DB285637ECF6}"/>
              </a:ext>
            </a:extLst>
          </p:cNvPr>
          <p:cNvSpPr/>
          <p:nvPr/>
        </p:nvSpPr>
        <p:spPr>
          <a:xfrm>
            <a:off x="4490041" y="3752224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000FA08-0851-4FC7-A33C-87C48484653C}"/>
              </a:ext>
            </a:extLst>
          </p:cNvPr>
          <p:cNvSpPr/>
          <p:nvPr/>
        </p:nvSpPr>
        <p:spPr>
          <a:xfrm>
            <a:off x="5950534" y="3752224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4921E20-72B6-4F86-AE86-AE56550699FC}"/>
              </a:ext>
            </a:extLst>
          </p:cNvPr>
          <p:cNvSpPr/>
          <p:nvPr/>
        </p:nvSpPr>
        <p:spPr>
          <a:xfrm>
            <a:off x="7411027" y="3752224"/>
            <a:ext cx="252813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22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764C58-7339-4FAB-BAC4-D67ECC3D326B}"/>
              </a:ext>
            </a:extLst>
          </p:cNvPr>
          <p:cNvSpPr txBox="1"/>
          <p:nvPr/>
        </p:nvSpPr>
        <p:spPr>
          <a:xfrm>
            <a:off x="3985234" y="1438778"/>
            <a:ext cx="48674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quilt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015E203-C65F-4939-BD03-676D61CD5B45}"/>
              </a:ext>
            </a:extLst>
          </p:cNvPr>
          <p:cNvSpPr/>
          <p:nvPr/>
        </p:nvSpPr>
        <p:spPr>
          <a:xfrm>
            <a:off x="4490041" y="3752224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5825B6D-4341-49B9-9EE0-5C0421AE97EA}"/>
              </a:ext>
            </a:extLst>
          </p:cNvPr>
          <p:cNvSpPr/>
          <p:nvPr/>
        </p:nvSpPr>
        <p:spPr>
          <a:xfrm>
            <a:off x="6096000" y="3752224"/>
            <a:ext cx="252813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BCF475-67A6-4D2C-A15C-E63CA1DA82E1}"/>
              </a:ext>
            </a:extLst>
          </p:cNvPr>
          <p:cNvSpPr/>
          <p:nvPr/>
        </p:nvSpPr>
        <p:spPr>
          <a:xfrm>
            <a:off x="6534342" y="3752224"/>
            <a:ext cx="252812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D36F35-683D-459B-816D-281588914C5C}"/>
              </a:ext>
            </a:extLst>
          </p:cNvPr>
          <p:cNvSpPr/>
          <p:nvPr/>
        </p:nvSpPr>
        <p:spPr>
          <a:xfrm>
            <a:off x="7185739" y="3752224"/>
            <a:ext cx="252813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19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E5E619-E894-46E5-98C6-2CA955179E06}"/>
              </a:ext>
            </a:extLst>
          </p:cNvPr>
          <p:cNvSpPr txBox="1"/>
          <p:nvPr/>
        </p:nvSpPr>
        <p:spPr>
          <a:xfrm>
            <a:off x="3985234" y="1438778"/>
            <a:ext cx="48674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quack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2B12DA1-485E-4B1C-8B6C-95855261DA90}"/>
              </a:ext>
            </a:extLst>
          </p:cNvPr>
          <p:cNvSpPr/>
          <p:nvPr/>
        </p:nvSpPr>
        <p:spPr>
          <a:xfrm>
            <a:off x="4490041" y="3752224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816102C-9E19-4CCB-887D-92060CD3E284}"/>
              </a:ext>
            </a:extLst>
          </p:cNvPr>
          <p:cNvSpPr/>
          <p:nvPr/>
        </p:nvSpPr>
        <p:spPr>
          <a:xfrm>
            <a:off x="7133850" y="3752224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BF5AE04-E58C-44C4-A40D-5845B39A1DE3}"/>
              </a:ext>
            </a:extLst>
          </p:cNvPr>
          <p:cNvSpPr/>
          <p:nvPr/>
        </p:nvSpPr>
        <p:spPr>
          <a:xfrm>
            <a:off x="6281531" y="3752224"/>
            <a:ext cx="252812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37E214-B476-47CF-9E30-2D503A07142F}"/>
              </a:ext>
            </a:extLst>
          </p:cNvPr>
          <p:cNvSpPr txBox="1"/>
          <p:nvPr/>
        </p:nvSpPr>
        <p:spPr>
          <a:xfrm>
            <a:off x="3985234" y="1438778"/>
            <a:ext cx="48674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squid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A9F65DD-2635-4849-BC63-1827D4AEF897}"/>
              </a:ext>
            </a:extLst>
          </p:cNvPr>
          <p:cNvSpPr/>
          <p:nvPr/>
        </p:nvSpPr>
        <p:spPr>
          <a:xfrm>
            <a:off x="4320209" y="3654769"/>
            <a:ext cx="252812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697F974-618E-4F62-95E8-A86E897E1714}"/>
              </a:ext>
            </a:extLst>
          </p:cNvPr>
          <p:cNvSpPr/>
          <p:nvPr/>
        </p:nvSpPr>
        <p:spPr>
          <a:xfrm>
            <a:off x="6944139" y="3639325"/>
            <a:ext cx="252812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0706C28-582D-41CB-BA19-F682096CB07C}"/>
              </a:ext>
            </a:extLst>
          </p:cNvPr>
          <p:cNvSpPr/>
          <p:nvPr/>
        </p:nvSpPr>
        <p:spPr>
          <a:xfrm>
            <a:off x="7672295" y="3629627"/>
            <a:ext cx="252812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7BD3D02-7560-4B6A-9002-19F80D192730}"/>
              </a:ext>
            </a:extLst>
          </p:cNvPr>
          <p:cNvSpPr/>
          <p:nvPr/>
        </p:nvSpPr>
        <p:spPr>
          <a:xfrm>
            <a:off x="5174771" y="3654769"/>
            <a:ext cx="1167618" cy="267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646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DALEY</dc:creator>
  <cp:lastModifiedBy>DANIELLE DALEY</cp:lastModifiedBy>
  <cp:revision>1</cp:revision>
  <dcterms:created xsi:type="dcterms:W3CDTF">2020-06-09T13:24:21Z</dcterms:created>
  <dcterms:modified xsi:type="dcterms:W3CDTF">2020-06-18T13:06:56Z</dcterms:modified>
</cp:coreProperties>
</file>