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0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4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6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6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24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51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00" y="0"/>
            <a:ext cx="4032448" cy="276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350026"/>
            <a:ext cx="2306073" cy="251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731" y="-26288"/>
            <a:ext cx="3486269" cy="2490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715" y="4581128"/>
            <a:ext cx="3014285" cy="205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3066837" cy="2407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368" y="4368949"/>
            <a:ext cx="2868959" cy="248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3668" y="2695965"/>
            <a:ext cx="1582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oa</a:t>
            </a:r>
          </a:p>
        </p:txBody>
      </p:sp>
    </p:spTree>
    <p:extLst>
      <p:ext uri="{BB962C8B-B14F-4D97-AF65-F5344CB8AC3E}">
        <p14:creationId xmlns:p14="http://schemas.microsoft.com/office/powerpoint/2010/main" val="185536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2204864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SassoonCRInfant" pitchFamily="2" charset="0"/>
              </a:rPr>
              <a:t>toaster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2735" y="3572624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621602" y="3485768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283968" y="3471272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716016" y="3479656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Aigostar Warrior 30KHK - 2-Slice Toaster, 750W, 7 Toast Sha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14" y="3911298"/>
            <a:ext cx="2706482" cy="276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148064" y="354328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Chose a picture and write a sentence with your chosen ‘oa’ word.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44" y="2052556"/>
            <a:ext cx="2914912" cy="199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1" t="17135" r="21357"/>
          <a:stretch/>
        </p:blipFill>
        <p:spPr bwMode="auto">
          <a:xfrm>
            <a:off x="251520" y="4667029"/>
            <a:ext cx="1447801" cy="208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7" t="20640" r="18797" b="5308"/>
          <a:stretch/>
        </p:blipFill>
        <p:spPr bwMode="auto">
          <a:xfrm>
            <a:off x="6444208" y="3126884"/>
            <a:ext cx="2316480" cy="18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87"/>
          <a:stretch/>
        </p:blipFill>
        <p:spPr bwMode="auto">
          <a:xfrm>
            <a:off x="6084168" y="5513612"/>
            <a:ext cx="2395527" cy="134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15507" r="4279" b="8864"/>
          <a:stretch/>
        </p:blipFill>
        <p:spPr bwMode="auto">
          <a:xfrm>
            <a:off x="2152090" y="5133227"/>
            <a:ext cx="1740025" cy="11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584" y="5494140"/>
            <a:ext cx="1549584" cy="134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Aigostar Warrior 30KHK - 2-Slice Toaster, 750W, 7 Toast Shade ..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43" y="3283032"/>
            <a:ext cx="1353241" cy="138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AN coach: the winner 2020 — MAN Truck &amp; Bu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733" y="1640327"/>
            <a:ext cx="2695962" cy="141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Trek Jurassic Coast 2019 - RNIB - See differentl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038" y="1704618"/>
            <a:ext cx="2299850" cy="131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06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  <a:latin typeface="SassoonCRInfant" pitchFamily="2" charset="0"/>
              </a:rPr>
              <a:t>Can you read these words? </a:t>
            </a:r>
            <a:br>
              <a:rPr lang="en-GB" dirty="0">
                <a:solidFill>
                  <a:srgbClr val="0070C0"/>
                </a:solidFill>
                <a:latin typeface="SassoonCRInfant" pitchFamily="2" charset="0"/>
              </a:rPr>
            </a:br>
            <a:r>
              <a:rPr lang="en-GB" dirty="0">
                <a:solidFill>
                  <a:srgbClr val="0070C0"/>
                </a:solidFill>
                <a:latin typeface="SassoonCRInfant" pitchFamily="2" charset="0"/>
              </a:rPr>
              <a:t>Use the sound buttons to help you.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Comic Sans MS" panose="030F0702030302020204" pitchFamily="66" charset="0"/>
              </a:rPr>
              <a:t>boat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060" y="3672847"/>
            <a:ext cx="3864064" cy="264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89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Comic Sans MS" panose="030F0702030302020204" pitchFamily="66" charset="0"/>
              </a:rPr>
              <a:t>coat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055" y="4077072"/>
            <a:ext cx="2306073" cy="251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6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SassoonCRInfant" pitchFamily="2" charset="0"/>
              </a:rPr>
              <a:t> </a:t>
            </a:r>
            <a:r>
              <a:rPr lang="en-GB" sz="9600" dirty="0">
                <a:latin typeface="Comic Sans MS" panose="030F0702030302020204" pitchFamily="66" charset="0"/>
              </a:rPr>
              <a:t>soap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0859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4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SassoonCRInfant" pitchFamily="2" charset="0"/>
              </a:rPr>
              <a:t> </a:t>
            </a:r>
            <a:r>
              <a:rPr lang="en-GB" sz="9600" dirty="0">
                <a:latin typeface="Comic Sans MS" panose="030F0702030302020204" pitchFamily="66" charset="0"/>
              </a:rPr>
              <a:t>toad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92" y="4005063"/>
            <a:ext cx="3512800" cy="250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4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588" y="1700808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SassoonCRInfant" pitchFamily="2" charset="0"/>
              </a:rPr>
              <a:t> </a:t>
            </a:r>
            <a:r>
              <a:rPr lang="en-GB" sz="9600" dirty="0">
                <a:latin typeface="Comic Sans MS" panose="030F0702030302020204" pitchFamily="66" charset="0"/>
              </a:rPr>
              <a:t>goat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4" t="16276" r="5972" b="7573"/>
          <a:stretch/>
        </p:blipFill>
        <p:spPr bwMode="auto">
          <a:xfrm>
            <a:off x="2636519" y="3825240"/>
            <a:ext cx="3992881" cy="275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10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588" y="1700808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SassoonCRInfant" pitchFamily="2" charset="0"/>
              </a:rPr>
              <a:t>  </a:t>
            </a:r>
            <a:r>
              <a:rPr lang="en-GB" sz="9600" dirty="0">
                <a:latin typeface="Comic Sans MS" panose="030F0702030302020204" pitchFamily="66" charset="0"/>
              </a:rPr>
              <a:t>road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058032" y="3444240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3284984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333216" y="333756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79" y="3660616"/>
            <a:ext cx="4533701" cy="3083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2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CRInfant" pitchFamily="2" charset="0"/>
              </a:rPr>
              <a:t>These are a little more difficult because they have more than 1 digraph or a cluster.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2204864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Comic Sans MS" panose="030F0702030302020204" pitchFamily="66" charset="0"/>
              </a:rPr>
              <a:t>coach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8844" y="3556248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038128" y="3485768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729728" y="3556248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MAN coach: the winner 2020 — MAN Truck &amp; B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869" y="4005064"/>
            <a:ext cx="454218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44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2204864"/>
            <a:ext cx="4248472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>
                <a:latin typeface="Comic Sans MS" panose="030F0702030302020204" pitchFamily="66" charset="0"/>
              </a:rPr>
              <a:t>coast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8844" y="3556248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038128" y="3485768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788024" y="3442712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220072" y="3467472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266" name="Picture 2" descr="Trek Jurassic Coast 2019 - RNIB - See different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630" y="4005064"/>
            <a:ext cx="428447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48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61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SassoonCRInfant</vt:lpstr>
      <vt:lpstr>Office Theme</vt:lpstr>
      <vt:lpstr>PowerPoint Presentation</vt:lpstr>
      <vt:lpstr>Can you read these words?  Use the sound buttons to help you.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These are a little more difficult because they have more than 1 digraph or a cluster.</vt:lpstr>
      <vt:lpstr>PowerPoint Presentation</vt:lpstr>
      <vt:lpstr>PowerPoint Presentation</vt:lpstr>
      <vt:lpstr>Chose a picture and write a sentence with your chosen ‘oa’ word.</vt:lpstr>
    </vt:vector>
  </TitlesOfParts>
  <Company>St Philip Westbrook CE(A)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vermiglio</dc:creator>
  <cp:lastModifiedBy>shelleyisgreat@yahoo.co.uk</cp:lastModifiedBy>
  <cp:revision>4</cp:revision>
  <dcterms:created xsi:type="dcterms:W3CDTF">2020-06-24T12:06:56Z</dcterms:created>
  <dcterms:modified xsi:type="dcterms:W3CDTF">2020-06-29T06:00:29Z</dcterms:modified>
</cp:coreProperties>
</file>