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8EE63BB-6A62-4502-9B38-795CB91DC1D9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389FA7BA-2372-495D-929F-4B7EE0FCDEC5}">
      <dgm:prSet/>
      <dgm:spPr/>
      <dgm:t>
        <a:bodyPr/>
        <a:lstStyle/>
        <a:p>
          <a:r>
            <a:rPr lang="en-GB"/>
            <a:t>Can you read the words?</a:t>
          </a:r>
          <a:endParaRPr lang="en-US"/>
        </a:p>
      </dgm:t>
    </dgm:pt>
    <dgm:pt modelId="{CFA91C38-7180-43E9-8AB4-E51B59C59DB0}" type="parTrans" cxnId="{1AD6CDA0-6C48-4B3A-BF90-076800CA1C03}">
      <dgm:prSet/>
      <dgm:spPr/>
      <dgm:t>
        <a:bodyPr/>
        <a:lstStyle/>
        <a:p>
          <a:endParaRPr lang="en-US"/>
        </a:p>
      </dgm:t>
    </dgm:pt>
    <dgm:pt modelId="{EDF882BD-A10D-4B2C-9270-60A61575051E}" type="sibTrans" cxnId="{1AD6CDA0-6C48-4B3A-BF90-076800CA1C03}">
      <dgm:prSet/>
      <dgm:spPr/>
      <dgm:t>
        <a:bodyPr/>
        <a:lstStyle/>
        <a:p>
          <a:endParaRPr lang="en-US"/>
        </a:p>
      </dgm:t>
    </dgm:pt>
    <dgm:pt modelId="{825E3654-020D-4494-8B4F-C5B58F8FF640}">
      <dgm:prSet/>
      <dgm:spPr/>
      <dgm:t>
        <a:bodyPr/>
        <a:lstStyle/>
        <a:p>
          <a:r>
            <a:rPr lang="en-GB"/>
            <a:t>Use the sound buttons to help you.</a:t>
          </a:r>
          <a:endParaRPr lang="en-US"/>
        </a:p>
      </dgm:t>
    </dgm:pt>
    <dgm:pt modelId="{C856F8D6-F2D0-498F-8194-F07D2BDD0983}" type="parTrans" cxnId="{E145583A-13A4-47D3-8677-1E4AABCC04EE}">
      <dgm:prSet/>
      <dgm:spPr/>
      <dgm:t>
        <a:bodyPr/>
        <a:lstStyle/>
        <a:p>
          <a:endParaRPr lang="en-US"/>
        </a:p>
      </dgm:t>
    </dgm:pt>
    <dgm:pt modelId="{B4195A4C-41C7-4098-947F-37BFC3670136}" type="sibTrans" cxnId="{E145583A-13A4-47D3-8677-1E4AABCC04EE}">
      <dgm:prSet/>
      <dgm:spPr/>
      <dgm:t>
        <a:bodyPr/>
        <a:lstStyle/>
        <a:p>
          <a:endParaRPr lang="en-US"/>
        </a:p>
      </dgm:t>
    </dgm:pt>
    <dgm:pt modelId="{DA169B13-07F9-4E0D-B10B-1068C52CB28A}">
      <dgm:prSet/>
      <dgm:spPr/>
      <dgm:t>
        <a:bodyPr/>
        <a:lstStyle/>
        <a:p>
          <a:r>
            <a:rPr lang="en-GB"/>
            <a:t>Where is the ‘ch’ digraph?</a:t>
          </a:r>
          <a:endParaRPr lang="en-US"/>
        </a:p>
      </dgm:t>
    </dgm:pt>
    <dgm:pt modelId="{F8553E26-C0DA-4BCB-A48F-8D1145A52A29}" type="parTrans" cxnId="{9E5298A3-60D9-4503-AF0B-5D8E09772133}">
      <dgm:prSet/>
      <dgm:spPr/>
      <dgm:t>
        <a:bodyPr/>
        <a:lstStyle/>
        <a:p>
          <a:endParaRPr lang="en-US"/>
        </a:p>
      </dgm:t>
    </dgm:pt>
    <dgm:pt modelId="{1DCD5DE0-ECA6-45A3-948F-0E6169717ED6}" type="sibTrans" cxnId="{9E5298A3-60D9-4503-AF0B-5D8E09772133}">
      <dgm:prSet/>
      <dgm:spPr/>
      <dgm:t>
        <a:bodyPr/>
        <a:lstStyle/>
        <a:p>
          <a:endParaRPr lang="en-US"/>
        </a:p>
      </dgm:t>
    </dgm:pt>
    <dgm:pt modelId="{9104BB38-33B4-4081-AF66-A16A09D09671}">
      <dgm:prSet/>
      <dgm:spPr/>
      <dgm:t>
        <a:bodyPr/>
        <a:lstStyle/>
        <a:p>
          <a:r>
            <a:rPr lang="en-GB"/>
            <a:t>How many sounds can you count?</a:t>
          </a:r>
          <a:endParaRPr lang="en-US"/>
        </a:p>
      </dgm:t>
    </dgm:pt>
    <dgm:pt modelId="{FA914FC4-F6DE-4E38-BF50-BCE0DE22FACA}" type="parTrans" cxnId="{E6A5F542-2243-4DF8-A5B8-19EC1FAD662B}">
      <dgm:prSet/>
      <dgm:spPr/>
      <dgm:t>
        <a:bodyPr/>
        <a:lstStyle/>
        <a:p>
          <a:endParaRPr lang="en-US"/>
        </a:p>
      </dgm:t>
    </dgm:pt>
    <dgm:pt modelId="{55F7BA1A-838C-4C86-B79E-F073072E6B51}" type="sibTrans" cxnId="{E6A5F542-2243-4DF8-A5B8-19EC1FAD662B}">
      <dgm:prSet/>
      <dgm:spPr/>
      <dgm:t>
        <a:bodyPr/>
        <a:lstStyle/>
        <a:p>
          <a:endParaRPr lang="en-US"/>
        </a:p>
      </dgm:t>
    </dgm:pt>
    <dgm:pt modelId="{F6E37EA2-02F2-42A2-AB92-F76D34337282}" type="pres">
      <dgm:prSet presAssocID="{E8EE63BB-6A62-4502-9B38-795CB91DC1D9}" presName="root" presStyleCnt="0">
        <dgm:presLayoutVars>
          <dgm:dir/>
          <dgm:resizeHandles val="exact"/>
        </dgm:presLayoutVars>
      </dgm:prSet>
      <dgm:spPr/>
    </dgm:pt>
    <dgm:pt modelId="{F5FA86C9-EC30-499D-9508-089C3EE9495D}" type="pres">
      <dgm:prSet presAssocID="{389FA7BA-2372-495D-929F-4B7EE0FCDEC5}" presName="compNode" presStyleCnt="0"/>
      <dgm:spPr/>
    </dgm:pt>
    <dgm:pt modelId="{10C07747-D631-4DBC-A5B5-DD995C73F694}" type="pres">
      <dgm:prSet presAssocID="{389FA7BA-2372-495D-929F-4B7EE0FCDEC5}" presName="bgRect" presStyleLbl="bgShp" presStyleIdx="0" presStyleCnt="4"/>
      <dgm:spPr/>
    </dgm:pt>
    <dgm:pt modelId="{2C48B040-1976-4739-8E4B-4F806B9F61AE}" type="pres">
      <dgm:prSet presAssocID="{389FA7BA-2372-495D-929F-4B7EE0FCDEC5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pen Book"/>
        </a:ext>
      </dgm:extLst>
    </dgm:pt>
    <dgm:pt modelId="{71704E68-1268-47DD-A07F-0ADC10E9D6D5}" type="pres">
      <dgm:prSet presAssocID="{389FA7BA-2372-495D-929F-4B7EE0FCDEC5}" presName="spaceRect" presStyleCnt="0"/>
      <dgm:spPr/>
    </dgm:pt>
    <dgm:pt modelId="{0D0EE7E0-589C-4EB1-8993-C2DD545B7B62}" type="pres">
      <dgm:prSet presAssocID="{389FA7BA-2372-495D-929F-4B7EE0FCDEC5}" presName="parTx" presStyleLbl="revTx" presStyleIdx="0" presStyleCnt="4">
        <dgm:presLayoutVars>
          <dgm:chMax val="0"/>
          <dgm:chPref val="0"/>
        </dgm:presLayoutVars>
      </dgm:prSet>
      <dgm:spPr/>
    </dgm:pt>
    <dgm:pt modelId="{3E999BEF-4626-49F2-BAA5-0717E464AC6B}" type="pres">
      <dgm:prSet presAssocID="{EDF882BD-A10D-4B2C-9270-60A61575051E}" presName="sibTrans" presStyleCnt="0"/>
      <dgm:spPr/>
    </dgm:pt>
    <dgm:pt modelId="{014D3FA6-06A6-4B32-920E-8D11F3AEEE90}" type="pres">
      <dgm:prSet presAssocID="{825E3654-020D-4494-8B4F-C5B58F8FF640}" presName="compNode" presStyleCnt="0"/>
      <dgm:spPr/>
    </dgm:pt>
    <dgm:pt modelId="{38E3FD1A-3F4C-450B-9B32-18B09319EAB3}" type="pres">
      <dgm:prSet presAssocID="{825E3654-020D-4494-8B4F-C5B58F8FF640}" presName="bgRect" presStyleLbl="bgShp" presStyleIdx="1" presStyleCnt="4"/>
      <dgm:spPr/>
    </dgm:pt>
    <dgm:pt modelId="{29D0289B-365C-4102-A95E-92E9F69BE73E}" type="pres">
      <dgm:prSet presAssocID="{825E3654-020D-4494-8B4F-C5B58F8FF640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ute Speaker"/>
        </a:ext>
      </dgm:extLst>
    </dgm:pt>
    <dgm:pt modelId="{B88E9C14-1FB7-48CA-B115-6CD4BDCFCB36}" type="pres">
      <dgm:prSet presAssocID="{825E3654-020D-4494-8B4F-C5B58F8FF640}" presName="spaceRect" presStyleCnt="0"/>
      <dgm:spPr/>
    </dgm:pt>
    <dgm:pt modelId="{248CA5B9-9852-4568-B7F1-E940BA32D1C1}" type="pres">
      <dgm:prSet presAssocID="{825E3654-020D-4494-8B4F-C5B58F8FF640}" presName="parTx" presStyleLbl="revTx" presStyleIdx="1" presStyleCnt="4">
        <dgm:presLayoutVars>
          <dgm:chMax val="0"/>
          <dgm:chPref val="0"/>
        </dgm:presLayoutVars>
      </dgm:prSet>
      <dgm:spPr/>
    </dgm:pt>
    <dgm:pt modelId="{F2AC9875-968B-48BB-B42F-4BF7A80A59F4}" type="pres">
      <dgm:prSet presAssocID="{B4195A4C-41C7-4098-947F-37BFC3670136}" presName="sibTrans" presStyleCnt="0"/>
      <dgm:spPr/>
    </dgm:pt>
    <dgm:pt modelId="{B36B43BB-F906-4D9E-9C9A-74126B318F36}" type="pres">
      <dgm:prSet presAssocID="{DA169B13-07F9-4E0D-B10B-1068C52CB28A}" presName="compNode" presStyleCnt="0"/>
      <dgm:spPr/>
    </dgm:pt>
    <dgm:pt modelId="{5F3B9DA3-1C59-489E-A6A5-8F5D16CFD918}" type="pres">
      <dgm:prSet presAssocID="{DA169B13-07F9-4E0D-B10B-1068C52CB28A}" presName="bgRect" presStyleLbl="bgShp" presStyleIdx="2" presStyleCnt="4"/>
      <dgm:spPr/>
    </dgm:pt>
    <dgm:pt modelId="{CFA8577C-518F-42DB-A6AA-B756430D377F}" type="pres">
      <dgm:prSet presAssocID="{DA169B13-07F9-4E0D-B10B-1068C52CB28A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pen Quotation Mark"/>
        </a:ext>
      </dgm:extLst>
    </dgm:pt>
    <dgm:pt modelId="{F415DCB7-F09F-437E-B329-F141075A9143}" type="pres">
      <dgm:prSet presAssocID="{DA169B13-07F9-4E0D-B10B-1068C52CB28A}" presName="spaceRect" presStyleCnt="0"/>
      <dgm:spPr/>
    </dgm:pt>
    <dgm:pt modelId="{DD3172FA-8DA0-4EF7-8E81-FC4E95EC035C}" type="pres">
      <dgm:prSet presAssocID="{DA169B13-07F9-4E0D-B10B-1068C52CB28A}" presName="parTx" presStyleLbl="revTx" presStyleIdx="2" presStyleCnt="4">
        <dgm:presLayoutVars>
          <dgm:chMax val="0"/>
          <dgm:chPref val="0"/>
        </dgm:presLayoutVars>
      </dgm:prSet>
      <dgm:spPr/>
    </dgm:pt>
    <dgm:pt modelId="{BE7912DA-31BE-4DA6-B422-68A46DF32459}" type="pres">
      <dgm:prSet presAssocID="{1DCD5DE0-ECA6-45A3-948F-0E6169717ED6}" presName="sibTrans" presStyleCnt="0"/>
      <dgm:spPr/>
    </dgm:pt>
    <dgm:pt modelId="{9056A782-E63B-4BE1-B437-03D04E3AC612}" type="pres">
      <dgm:prSet presAssocID="{9104BB38-33B4-4081-AF66-A16A09D09671}" presName="compNode" presStyleCnt="0"/>
      <dgm:spPr/>
    </dgm:pt>
    <dgm:pt modelId="{26B6B31B-18B2-470A-9C4F-FBE290E575B4}" type="pres">
      <dgm:prSet presAssocID="{9104BB38-33B4-4081-AF66-A16A09D09671}" presName="bgRect" presStyleLbl="bgShp" presStyleIdx="3" presStyleCnt="4"/>
      <dgm:spPr/>
    </dgm:pt>
    <dgm:pt modelId="{46E44487-8291-4677-9BDA-2FF827942682}" type="pres">
      <dgm:prSet presAssocID="{9104BB38-33B4-4081-AF66-A16A09D09671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rum"/>
        </a:ext>
      </dgm:extLst>
    </dgm:pt>
    <dgm:pt modelId="{7058DDD5-CDCF-41F1-9755-C00D3F682C34}" type="pres">
      <dgm:prSet presAssocID="{9104BB38-33B4-4081-AF66-A16A09D09671}" presName="spaceRect" presStyleCnt="0"/>
      <dgm:spPr/>
    </dgm:pt>
    <dgm:pt modelId="{6FF29940-9B1D-4150-9CB8-69AFF6CCF6CA}" type="pres">
      <dgm:prSet presAssocID="{9104BB38-33B4-4081-AF66-A16A09D09671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E145583A-13A4-47D3-8677-1E4AABCC04EE}" srcId="{E8EE63BB-6A62-4502-9B38-795CB91DC1D9}" destId="{825E3654-020D-4494-8B4F-C5B58F8FF640}" srcOrd="1" destOrd="0" parTransId="{C856F8D6-F2D0-498F-8194-F07D2BDD0983}" sibTransId="{B4195A4C-41C7-4098-947F-37BFC3670136}"/>
    <dgm:cxn modelId="{E6A5F542-2243-4DF8-A5B8-19EC1FAD662B}" srcId="{E8EE63BB-6A62-4502-9B38-795CB91DC1D9}" destId="{9104BB38-33B4-4081-AF66-A16A09D09671}" srcOrd="3" destOrd="0" parTransId="{FA914FC4-F6DE-4E38-BF50-BCE0DE22FACA}" sibTransId="{55F7BA1A-838C-4C86-B79E-F073072E6B51}"/>
    <dgm:cxn modelId="{7FEACE70-014F-4ED3-824E-07C5DA76E9A3}" type="presOf" srcId="{DA169B13-07F9-4E0D-B10B-1068C52CB28A}" destId="{DD3172FA-8DA0-4EF7-8E81-FC4E95EC035C}" srcOrd="0" destOrd="0" presId="urn:microsoft.com/office/officeart/2018/2/layout/IconVerticalSolidList"/>
    <dgm:cxn modelId="{86111D7E-C90B-4FD2-ABD6-FD0156A06A77}" type="presOf" srcId="{E8EE63BB-6A62-4502-9B38-795CB91DC1D9}" destId="{F6E37EA2-02F2-42A2-AB92-F76D34337282}" srcOrd="0" destOrd="0" presId="urn:microsoft.com/office/officeart/2018/2/layout/IconVerticalSolidList"/>
    <dgm:cxn modelId="{1AD6CDA0-6C48-4B3A-BF90-076800CA1C03}" srcId="{E8EE63BB-6A62-4502-9B38-795CB91DC1D9}" destId="{389FA7BA-2372-495D-929F-4B7EE0FCDEC5}" srcOrd="0" destOrd="0" parTransId="{CFA91C38-7180-43E9-8AB4-E51B59C59DB0}" sibTransId="{EDF882BD-A10D-4B2C-9270-60A61575051E}"/>
    <dgm:cxn modelId="{9E5298A3-60D9-4503-AF0B-5D8E09772133}" srcId="{E8EE63BB-6A62-4502-9B38-795CB91DC1D9}" destId="{DA169B13-07F9-4E0D-B10B-1068C52CB28A}" srcOrd="2" destOrd="0" parTransId="{F8553E26-C0DA-4BCB-A48F-8D1145A52A29}" sibTransId="{1DCD5DE0-ECA6-45A3-948F-0E6169717ED6}"/>
    <dgm:cxn modelId="{896387B1-C133-4240-934A-FA4DCE4DA5DA}" type="presOf" srcId="{389FA7BA-2372-495D-929F-4B7EE0FCDEC5}" destId="{0D0EE7E0-589C-4EB1-8993-C2DD545B7B62}" srcOrd="0" destOrd="0" presId="urn:microsoft.com/office/officeart/2018/2/layout/IconVerticalSolidList"/>
    <dgm:cxn modelId="{64A8EABA-CA59-40D1-9E62-CE5DA8218B82}" type="presOf" srcId="{825E3654-020D-4494-8B4F-C5B58F8FF640}" destId="{248CA5B9-9852-4568-B7F1-E940BA32D1C1}" srcOrd="0" destOrd="0" presId="urn:microsoft.com/office/officeart/2018/2/layout/IconVerticalSolidList"/>
    <dgm:cxn modelId="{5952A8CA-A15C-4321-8927-796DBF929A25}" type="presOf" srcId="{9104BB38-33B4-4081-AF66-A16A09D09671}" destId="{6FF29940-9B1D-4150-9CB8-69AFF6CCF6CA}" srcOrd="0" destOrd="0" presId="urn:microsoft.com/office/officeart/2018/2/layout/IconVerticalSolidList"/>
    <dgm:cxn modelId="{6238EC51-13C2-451E-B8B9-D4D816192903}" type="presParOf" srcId="{F6E37EA2-02F2-42A2-AB92-F76D34337282}" destId="{F5FA86C9-EC30-499D-9508-089C3EE9495D}" srcOrd="0" destOrd="0" presId="urn:microsoft.com/office/officeart/2018/2/layout/IconVerticalSolidList"/>
    <dgm:cxn modelId="{9561133A-6BB3-4D02-8753-360A146EA0CF}" type="presParOf" srcId="{F5FA86C9-EC30-499D-9508-089C3EE9495D}" destId="{10C07747-D631-4DBC-A5B5-DD995C73F694}" srcOrd="0" destOrd="0" presId="urn:microsoft.com/office/officeart/2018/2/layout/IconVerticalSolidList"/>
    <dgm:cxn modelId="{3CD0D1BE-444D-49A5-B089-A8DF856842D9}" type="presParOf" srcId="{F5FA86C9-EC30-499D-9508-089C3EE9495D}" destId="{2C48B040-1976-4739-8E4B-4F806B9F61AE}" srcOrd="1" destOrd="0" presId="urn:microsoft.com/office/officeart/2018/2/layout/IconVerticalSolidList"/>
    <dgm:cxn modelId="{02E120A0-A340-4212-AD81-AF595C4CD3B8}" type="presParOf" srcId="{F5FA86C9-EC30-499D-9508-089C3EE9495D}" destId="{71704E68-1268-47DD-A07F-0ADC10E9D6D5}" srcOrd="2" destOrd="0" presId="urn:microsoft.com/office/officeart/2018/2/layout/IconVerticalSolidList"/>
    <dgm:cxn modelId="{2AF566D6-0512-44AA-89D3-BA1CBC69D663}" type="presParOf" srcId="{F5FA86C9-EC30-499D-9508-089C3EE9495D}" destId="{0D0EE7E0-589C-4EB1-8993-C2DD545B7B62}" srcOrd="3" destOrd="0" presId="urn:microsoft.com/office/officeart/2018/2/layout/IconVerticalSolidList"/>
    <dgm:cxn modelId="{832A5159-D1C5-4B72-870A-9562A8C66EFF}" type="presParOf" srcId="{F6E37EA2-02F2-42A2-AB92-F76D34337282}" destId="{3E999BEF-4626-49F2-BAA5-0717E464AC6B}" srcOrd="1" destOrd="0" presId="urn:microsoft.com/office/officeart/2018/2/layout/IconVerticalSolidList"/>
    <dgm:cxn modelId="{EFC0F526-9A80-4B10-B57B-CB7EF229C654}" type="presParOf" srcId="{F6E37EA2-02F2-42A2-AB92-F76D34337282}" destId="{014D3FA6-06A6-4B32-920E-8D11F3AEEE90}" srcOrd="2" destOrd="0" presId="urn:microsoft.com/office/officeart/2018/2/layout/IconVerticalSolidList"/>
    <dgm:cxn modelId="{C5631EC1-0691-4E14-8A33-C8E1EDD4F650}" type="presParOf" srcId="{014D3FA6-06A6-4B32-920E-8D11F3AEEE90}" destId="{38E3FD1A-3F4C-450B-9B32-18B09319EAB3}" srcOrd="0" destOrd="0" presId="urn:microsoft.com/office/officeart/2018/2/layout/IconVerticalSolidList"/>
    <dgm:cxn modelId="{57A0E872-3244-40E6-A0FA-402C8563610B}" type="presParOf" srcId="{014D3FA6-06A6-4B32-920E-8D11F3AEEE90}" destId="{29D0289B-365C-4102-A95E-92E9F69BE73E}" srcOrd="1" destOrd="0" presId="urn:microsoft.com/office/officeart/2018/2/layout/IconVerticalSolidList"/>
    <dgm:cxn modelId="{043CAEBC-93FA-4D21-B491-AA12A23BC265}" type="presParOf" srcId="{014D3FA6-06A6-4B32-920E-8D11F3AEEE90}" destId="{B88E9C14-1FB7-48CA-B115-6CD4BDCFCB36}" srcOrd="2" destOrd="0" presId="urn:microsoft.com/office/officeart/2018/2/layout/IconVerticalSolidList"/>
    <dgm:cxn modelId="{E7A142E9-5EB9-4AF7-A52C-1EF24805CE08}" type="presParOf" srcId="{014D3FA6-06A6-4B32-920E-8D11F3AEEE90}" destId="{248CA5B9-9852-4568-B7F1-E940BA32D1C1}" srcOrd="3" destOrd="0" presId="urn:microsoft.com/office/officeart/2018/2/layout/IconVerticalSolidList"/>
    <dgm:cxn modelId="{E402A4B7-9A01-4C88-A26F-B23B5ECC9441}" type="presParOf" srcId="{F6E37EA2-02F2-42A2-AB92-F76D34337282}" destId="{F2AC9875-968B-48BB-B42F-4BF7A80A59F4}" srcOrd="3" destOrd="0" presId="urn:microsoft.com/office/officeart/2018/2/layout/IconVerticalSolidList"/>
    <dgm:cxn modelId="{D8D3C3B6-8F9B-4361-8AAD-0EDE64E82B4E}" type="presParOf" srcId="{F6E37EA2-02F2-42A2-AB92-F76D34337282}" destId="{B36B43BB-F906-4D9E-9C9A-74126B318F36}" srcOrd="4" destOrd="0" presId="urn:microsoft.com/office/officeart/2018/2/layout/IconVerticalSolidList"/>
    <dgm:cxn modelId="{FE1CB297-1358-4FEA-AE11-79EB235E2CA9}" type="presParOf" srcId="{B36B43BB-F906-4D9E-9C9A-74126B318F36}" destId="{5F3B9DA3-1C59-489E-A6A5-8F5D16CFD918}" srcOrd="0" destOrd="0" presId="urn:microsoft.com/office/officeart/2018/2/layout/IconVerticalSolidList"/>
    <dgm:cxn modelId="{25EB17DB-20BB-4F0F-AB8A-632BE124D8C1}" type="presParOf" srcId="{B36B43BB-F906-4D9E-9C9A-74126B318F36}" destId="{CFA8577C-518F-42DB-A6AA-B756430D377F}" srcOrd="1" destOrd="0" presId="urn:microsoft.com/office/officeart/2018/2/layout/IconVerticalSolidList"/>
    <dgm:cxn modelId="{DB502A8A-8A54-48A3-9796-B1934BFFE725}" type="presParOf" srcId="{B36B43BB-F906-4D9E-9C9A-74126B318F36}" destId="{F415DCB7-F09F-437E-B329-F141075A9143}" srcOrd="2" destOrd="0" presId="urn:microsoft.com/office/officeart/2018/2/layout/IconVerticalSolidList"/>
    <dgm:cxn modelId="{34D07046-B126-4DD7-8D08-10DEB5426E9F}" type="presParOf" srcId="{B36B43BB-F906-4D9E-9C9A-74126B318F36}" destId="{DD3172FA-8DA0-4EF7-8E81-FC4E95EC035C}" srcOrd="3" destOrd="0" presId="urn:microsoft.com/office/officeart/2018/2/layout/IconVerticalSolidList"/>
    <dgm:cxn modelId="{48DEE208-BA7F-4F54-A172-C11A33AFFA28}" type="presParOf" srcId="{F6E37EA2-02F2-42A2-AB92-F76D34337282}" destId="{BE7912DA-31BE-4DA6-B422-68A46DF32459}" srcOrd="5" destOrd="0" presId="urn:microsoft.com/office/officeart/2018/2/layout/IconVerticalSolidList"/>
    <dgm:cxn modelId="{9CE07793-1D2A-47DD-ACB8-BB01F34661B8}" type="presParOf" srcId="{F6E37EA2-02F2-42A2-AB92-F76D34337282}" destId="{9056A782-E63B-4BE1-B437-03D04E3AC612}" srcOrd="6" destOrd="0" presId="urn:microsoft.com/office/officeart/2018/2/layout/IconVerticalSolidList"/>
    <dgm:cxn modelId="{C85C2943-A624-4A06-82E7-9C76B8EFB809}" type="presParOf" srcId="{9056A782-E63B-4BE1-B437-03D04E3AC612}" destId="{26B6B31B-18B2-470A-9C4F-FBE290E575B4}" srcOrd="0" destOrd="0" presId="urn:microsoft.com/office/officeart/2018/2/layout/IconVerticalSolidList"/>
    <dgm:cxn modelId="{06CE7C46-FAFF-4ACF-B7F7-C04F136E9E1C}" type="presParOf" srcId="{9056A782-E63B-4BE1-B437-03D04E3AC612}" destId="{46E44487-8291-4677-9BDA-2FF827942682}" srcOrd="1" destOrd="0" presId="urn:microsoft.com/office/officeart/2018/2/layout/IconVerticalSolidList"/>
    <dgm:cxn modelId="{9327F2E9-2A46-49C6-B632-3D1986B0C67D}" type="presParOf" srcId="{9056A782-E63B-4BE1-B437-03D04E3AC612}" destId="{7058DDD5-CDCF-41F1-9755-C00D3F682C34}" srcOrd="2" destOrd="0" presId="urn:microsoft.com/office/officeart/2018/2/layout/IconVerticalSolidList"/>
    <dgm:cxn modelId="{ED657689-FBD8-42B6-B0D6-47DA11DFF8BF}" type="presParOf" srcId="{9056A782-E63B-4BE1-B437-03D04E3AC612}" destId="{6FF29940-9B1D-4150-9CB8-69AFF6CCF6CA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C07747-D631-4DBC-A5B5-DD995C73F694}">
      <dsp:nvSpPr>
        <dsp:cNvPr id="0" name=""/>
        <dsp:cNvSpPr/>
      </dsp:nvSpPr>
      <dsp:spPr>
        <a:xfrm>
          <a:off x="0" y="2447"/>
          <a:ext cx="6588691" cy="124038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48B040-1976-4739-8E4B-4F806B9F61AE}">
      <dsp:nvSpPr>
        <dsp:cNvPr id="0" name=""/>
        <dsp:cNvSpPr/>
      </dsp:nvSpPr>
      <dsp:spPr>
        <a:xfrm>
          <a:off x="375217" y="281534"/>
          <a:ext cx="682214" cy="68221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0EE7E0-589C-4EB1-8993-C2DD545B7B62}">
      <dsp:nvSpPr>
        <dsp:cNvPr id="0" name=""/>
        <dsp:cNvSpPr/>
      </dsp:nvSpPr>
      <dsp:spPr>
        <a:xfrm>
          <a:off x="1432649" y="2447"/>
          <a:ext cx="5156041" cy="12403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275" tIns="131275" rIns="131275" bIns="131275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Can you read the words?</a:t>
          </a:r>
          <a:endParaRPr lang="en-US" sz="2200" kern="1200"/>
        </a:p>
      </dsp:txBody>
      <dsp:txXfrm>
        <a:off x="1432649" y="2447"/>
        <a:ext cx="5156041" cy="1240389"/>
      </dsp:txXfrm>
    </dsp:sp>
    <dsp:sp modelId="{38E3FD1A-3F4C-450B-9B32-18B09319EAB3}">
      <dsp:nvSpPr>
        <dsp:cNvPr id="0" name=""/>
        <dsp:cNvSpPr/>
      </dsp:nvSpPr>
      <dsp:spPr>
        <a:xfrm>
          <a:off x="0" y="1552933"/>
          <a:ext cx="6588691" cy="124038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D0289B-365C-4102-A95E-92E9F69BE73E}">
      <dsp:nvSpPr>
        <dsp:cNvPr id="0" name=""/>
        <dsp:cNvSpPr/>
      </dsp:nvSpPr>
      <dsp:spPr>
        <a:xfrm>
          <a:off x="375217" y="1832021"/>
          <a:ext cx="682214" cy="68221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8CA5B9-9852-4568-B7F1-E940BA32D1C1}">
      <dsp:nvSpPr>
        <dsp:cNvPr id="0" name=""/>
        <dsp:cNvSpPr/>
      </dsp:nvSpPr>
      <dsp:spPr>
        <a:xfrm>
          <a:off x="1432649" y="1552933"/>
          <a:ext cx="5156041" cy="12403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275" tIns="131275" rIns="131275" bIns="131275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Use the sound buttons to help you.</a:t>
          </a:r>
          <a:endParaRPr lang="en-US" sz="2200" kern="1200"/>
        </a:p>
      </dsp:txBody>
      <dsp:txXfrm>
        <a:off x="1432649" y="1552933"/>
        <a:ext cx="5156041" cy="1240389"/>
      </dsp:txXfrm>
    </dsp:sp>
    <dsp:sp modelId="{5F3B9DA3-1C59-489E-A6A5-8F5D16CFD918}">
      <dsp:nvSpPr>
        <dsp:cNvPr id="0" name=""/>
        <dsp:cNvSpPr/>
      </dsp:nvSpPr>
      <dsp:spPr>
        <a:xfrm>
          <a:off x="0" y="3103420"/>
          <a:ext cx="6588691" cy="124038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FA8577C-518F-42DB-A6AA-B756430D377F}">
      <dsp:nvSpPr>
        <dsp:cNvPr id="0" name=""/>
        <dsp:cNvSpPr/>
      </dsp:nvSpPr>
      <dsp:spPr>
        <a:xfrm>
          <a:off x="375217" y="3382507"/>
          <a:ext cx="682214" cy="68221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3172FA-8DA0-4EF7-8E81-FC4E95EC035C}">
      <dsp:nvSpPr>
        <dsp:cNvPr id="0" name=""/>
        <dsp:cNvSpPr/>
      </dsp:nvSpPr>
      <dsp:spPr>
        <a:xfrm>
          <a:off x="1432649" y="3103420"/>
          <a:ext cx="5156041" cy="12403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275" tIns="131275" rIns="131275" bIns="131275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Where is the ‘ch’ digraph?</a:t>
          </a:r>
          <a:endParaRPr lang="en-US" sz="2200" kern="1200"/>
        </a:p>
      </dsp:txBody>
      <dsp:txXfrm>
        <a:off x="1432649" y="3103420"/>
        <a:ext cx="5156041" cy="1240389"/>
      </dsp:txXfrm>
    </dsp:sp>
    <dsp:sp modelId="{26B6B31B-18B2-470A-9C4F-FBE290E575B4}">
      <dsp:nvSpPr>
        <dsp:cNvPr id="0" name=""/>
        <dsp:cNvSpPr/>
      </dsp:nvSpPr>
      <dsp:spPr>
        <a:xfrm>
          <a:off x="0" y="4653906"/>
          <a:ext cx="6588691" cy="124038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6E44487-8291-4677-9BDA-2FF827942682}">
      <dsp:nvSpPr>
        <dsp:cNvPr id="0" name=""/>
        <dsp:cNvSpPr/>
      </dsp:nvSpPr>
      <dsp:spPr>
        <a:xfrm>
          <a:off x="375217" y="4932994"/>
          <a:ext cx="682214" cy="682214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F29940-9B1D-4150-9CB8-69AFF6CCF6CA}">
      <dsp:nvSpPr>
        <dsp:cNvPr id="0" name=""/>
        <dsp:cNvSpPr/>
      </dsp:nvSpPr>
      <dsp:spPr>
        <a:xfrm>
          <a:off x="1432649" y="4653906"/>
          <a:ext cx="5156041" cy="12403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275" tIns="131275" rIns="131275" bIns="131275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How many sounds can you count?</a:t>
          </a:r>
          <a:endParaRPr lang="en-US" sz="2200" kern="1200"/>
        </a:p>
      </dsp:txBody>
      <dsp:txXfrm>
        <a:off x="1432649" y="4653906"/>
        <a:ext cx="5156041" cy="12403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725ED6-0D28-4AE1-8D2F-8E02E42DC364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A5167A-D1BC-406A-BEDD-2AD6799BC9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8297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DCFA59-9E04-4DB4-94A5-A11F87EDD8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82F2CE-D3AA-4CC6-A43A-6D8D4BB06B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7D02DC-126E-404B-97D1-098BBE528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A51F1-FD7D-4596-8A91-CAEFD48B4A43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5A5266-1B77-40E1-A7EB-22185AFD9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951D06-C135-4989-88F1-FCB3DDE28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52242-8046-424C-95F8-50DFEB9AFD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1424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81A26F-AE54-46BD-981C-9D9BC6158D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42B3D4E-E595-4E83-8C4A-6953134BAC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1053F2-0B04-48AC-B421-7BC5460B6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A51F1-FD7D-4596-8A91-CAEFD48B4A43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67581A-E49E-4A54-857A-1CA96804E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F44A3B-E453-40CE-A73E-4966ABFDA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52242-8046-424C-95F8-50DFEB9AFD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0207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76FEDF-E9F1-4CE8-946A-29935AACF6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21FF8E-7B02-457B-9602-0D5FA38DEB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618B80-9FA5-45CC-845C-00211A4C0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A51F1-FD7D-4596-8A91-CAEFD48B4A43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5AD35D-EE45-4EF5-9688-876A8D7314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610F33-B1AC-455D-8F34-D1E99FCBD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52242-8046-424C-95F8-50DFEB9AFD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0350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CF5614-0A39-4829-A399-D13A06CB3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809BEB-B89B-4E1B-B7F2-36D6EE2E19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C975B1-D785-4CD6-917F-0558BD71A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A51F1-FD7D-4596-8A91-CAEFD48B4A43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6D539A-C336-42F1-87F0-B2DD253CB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BC22BB-6A7B-4EF1-AD56-EB6DF0247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52242-8046-424C-95F8-50DFEB9AFD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152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AE0DE8-930B-4498-A3BA-5625FD8115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DE3900-AE82-4841-80C6-16BF6DCDC0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227E94-FFD7-470C-8A19-A94BC47F7B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A51F1-FD7D-4596-8A91-CAEFD48B4A43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5F6288-0058-445E-8744-A98B64E86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76CC04-875E-4110-9B5E-B34A4DBCE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52242-8046-424C-95F8-50DFEB9AFD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5025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B81750-7CD3-4437-A0ED-0237AA549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96520F-E83B-4B8D-BB6E-35213B700B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AC105B-A4D2-487E-9741-847F8A2E81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CC3B23-E05F-4ABE-8CA7-88AF5B951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A51F1-FD7D-4596-8A91-CAEFD48B4A43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396301-EFCE-451A-A126-C3A8C1D08B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CBFCB6-4A42-4F0F-BF32-0138C66E1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52242-8046-424C-95F8-50DFEB9AFD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2119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903E8-E4BF-481A-BB85-BD7CC35B9D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0D9DBE-D50A-4D34-A3DF-F39B631D9E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C4C3FC-203B-4408-B534-F5E8285E83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EBC098-D9C4-406A-907D-97EC75ED46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9C6C85-940D-4FE7-A6E5-9146E16A6A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1E95C48-84D8-4819-A3C3-DB11F6AEB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A51F1-FD7D-4596-8A91-CAEFD48B4A43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8DEBC14-FA4C-46B7-9B47-D41AA064B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ACDDB63-3A88-4616-90F9-76A4A2CD3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52242-8046-424C-95F8-50DFEB9AFD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5667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E3841E-EA47-4850-8447-5A5FB95BF8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6F53E1-6727-44E6-B89A-14A2D1555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A51F1-FD7D-4596-8A91-CAEFD48B4A43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3E38D5-94F1-457E-8779-6FFBF46AC4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6E1EDE-5317-47D9-9B74-9B650F202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52242-8046-424C-95F8-50DFEB9AFD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2568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ED5747E-5B18-4D53-B0CE-A6E4DA9EE7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A51F1-FD7D-4596-8A91-CAEFD48B4A43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B9482A2-4802-4554-AA9A-98C9ECF0B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9CD9C7-78A8-4B5B-BE0C-CD90F18C9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52242-8046-424C-95F8-50DFEB9AFD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0349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6B36D6-182E-41F4-ACAF-31363905B1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F646EA-179C-4D37-9BDB-451DAA01A1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4B3C95-3E23-4EA9-B20C-76770F9CFE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895F0C-AC17-4055-B752-9D7E5ED919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A51F1-FD7D-4596-8A91-CAEFD48B4A43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4A209E-6BC4-4144-9FD2-26541C7C3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6B480E-6107-450A-9AE1-7E50A4AA21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52242-8046-424C-95F8-50DFEB9AFD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3590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E3CC6-D74D-463F-AAC3-C2CA994539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8199C73-4B2D-4315-9F82-AA24A25900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93EA62-67DE-4E07-9BC8-057884272A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A2E5D4-947C-44EE-8CC2-89E3404E8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A51F1-FD7D-4596-8A91-CAEFD48B4A43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2F68A2-175B-4E09-BA99-49C076505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586E62-EE51-42DA-AB05-30EF7018C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52242-8046-424C-95F8-50DFEB9AFD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8482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49A01D5-79AF-41FA-A6BE-E03AAD163F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6EE488-61A5-4DD1-A6BA-EE44217589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1AC79B-8A22-425C-935F-040EB1E5A5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3A51F1-FD7D-4596-8A91-CAEFD48B4A43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8FB370-7A24-4148-A9FF-CF36774C84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4AE7CD-6D33-48E2-A31B-88623B3D09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752242-8046-424C-95F8-50DFEB9AFD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9633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A5B4632-C963-4296-86F0-79AA9EA5AE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8328" y="303591"/>
            <a:ext cx="4335327" cy="589674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TextBox 1">
            <a:extLst>
              <a:ext uri="{FF2B5EF4-FFF2-40B4-BE49-F238E27FC236}">
                <a16:creationId xmlns:a16="http://schemas.microsoft.com/office/drawing/2014/main" id="{D190691A-FC74-4DBB-B5DB-B3DAFF0D012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4321320"/>
              </p:ext>
            </p:extLst>
          </p:nvPr>
        </p:nvGraphicFramePr>
        <p:xfrm>
          <a:off x="5166985" y="303591"/>
          <a:ext cx="6588691" cy="58967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97877828-15C5-485A-B7EB-9B0B8320AA1C}"/>
              </a:ext>
            </a:extLst>
          </p:cNvPr>
          <p:cNvSpPr txBox="1"/>
          <p:nvPr/>
        </p:nvSpPr>
        <p:spPr>
          <a:xfrm>
            <a:off x="1103600" y="1722783"/>
            <a:ext cx="2699773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6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ch</a:t>
            </a:r>
            <a:endParaRPr lang="en-GB" sz="166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0495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162413D-D7DD-4B27-9DAE-EF12AEC1742E}"/>
              </a:ext>
            </a:extLst>
          </p:cNvPr>
          <p:cNvSpPr txBox="1"/>
          <p:nvPr/>
        </p:nvSpPr>
        <p:spPr>
          <a:xfrm>
            <a:off x="4234375" y="984739"/>
            <a:ext cx="485335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800" dirty="0">
                <a:latin typeface="Comic Sans MS" panose="030F0702030302020204" pitchFamily="66" charset="0"/>
              </a:rPr>
              <a:t>chick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DA296D47-73FA-4B75-98B7-CED5283962BC}"/>
              </a:ext>
            </a:extLst>
          </p:cNvPr>
          <p:cNvSpPr/>
          <p:nvPr/>
        </p:nvSpPr>
        <p:spPr>
          <a:xfrm>
            <a:off x="4590146" y="3318143"/>
            <a:ext cx="1307072" cy="3270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D57CE45A-5D14-4EAD-8108-791F1907C81D}"/>
              </a:ext>
            </a:extLst>
          </p:cNvPr>
          <p:cNvSpPr/>
          <p:nvPr/>
        </p:nvSpPr>
        <p:spPr>
          <a:xfrm>
            <a:off x="7141189" y="3265463"/>
            <a:ext cx="1307072" cy="3270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89CF49DD-6C89-475C-9D98-25845649FF51}"/>
              </a:ext>
            </a:extLst>
          </p:cNvPr>
          <p:cNvSpPr/>
          <p:nvPr/>
        </p:nvSpPr>
        <p:spPr>
          <a:xfrm>
            <a:off x="6288258" y="3318143"/>
            <a:ext cx="309490" cy="2743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30EB66E-8DEF-432C-B842-4B2E4BA9BF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3681" y="4204557"/>
            <a:ext cx="2058643" cy="2058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656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F50D236-0644-4B4B-834E-05F6D9788CC8}"/>
              </a:ext>
            </a:extLst>
          </p:cNvPr>
          <p:cNvSpPr txBox="1"/>
          <p:nvPr/>
        </p:nvSpPr>
        <p:spPr>
          <a:xfrm>
            <a:off x="3850062" y="891974"/>
            <a:ext cx="485335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800" dirty="0">
                <a:latin typeface="Comic Sans MS" panose="030F0702030302020204" pitchFamily="66" charset="0"/>
              </a:rPr>
              <a:t>chin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D303C3C4-4D1B-4BF7-B4F4-E1D4B85D02CE}"/>
              </a:ext>
            </a:extLst>
          </p:cNvPr>
          <p:cNvSpPr/>
          <p:nvPr/>
        </p:nvSpPr>
        <p:spPr>
          <a:xfrm>
            <a:off x="5967249" y="3107965"/>
            <a:ext cx="309490" cy="2743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2A0F1662-786E-4B50-92D9-6B8E8E69D514}"/>
              </a:ext>
            </a:extLst>
          </p:cNvPr>
          <p:cNvSpPr/>
          <p:nvPr/>
        </p:nvSpPr>
        <p:spPr>
          <a:xfrm>
            <a:off x="6606310" y="3098284"/>
            <a:ext cx="309490" cy="2743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018B65EA-AD54-49DD-A4B4-9AF1589239B1}"/>
              </a:ext>
            </a:extLst>
          </p:cNvPr>
          <p:cNvSpPr/>
          <p:nvPr/>
        </p:nvSpPr>
        <p:spPr>
          <a:xfrm>
            <a:off x="4330606" y="3098284"/>
            <a:ext cx="1307072" cy="3270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9435D02-B986-47CF-88D0-20CADF200E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9894" y="3475642"/>
            <a:ext cx="2394709" cy="3382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7733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9D38D71-094D-40D6-9D75-2986A7CAF575}"/>
              </a:ext>
            </a:extLst>
          </p:cNvPr>
          <p:cNvSpPr txBox="1"/>
          <p:nvPr/>
        </p:nvSpPr>
        <p:spPr>
          <a:xfrm>
            <a:off x="2955235" y="825713"/>
            <a:ext cx="653332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800" dirty="0">
                <a:latin typeface="Comic Sans MS" panose="030F0702030302020204" pitchFamily="66" charset="0"/>
              </a:rPr>
              <a:t>church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B541E00C-B6D0-42AD-B054-A008B30996BF}"/>
              </a:ext>
            </a:extLst>
          </p:cNvPr>
          <p:cNvSpPr/>
          <p:nvPr/>
        </p:nvSpPr>
        <p:spPr>
          <a:xfrm>
            <a:off x="3296936" y="3041704"/>
            <a:ext cx="1307072" cy="3270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066AC6A2-FE0F-4594-8681-333D59F862B0}"/>
              </a:ext>
            </a:extLst>
          </p:cNvPr>
          <p:cNvSpPr/>
          <p:nvPr/>
        </p:nvSpPr>
        <p:spPr>
          <a:xfrm>
            <a:off x="5104943" y="3028830"/>
            <a:ext cx="1307072" cy="3270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8F5ACE48-9CD9-4F6A-A6ED-99AAF23CC2A8}"/>
              </a:ext>
            </a:extLst>
          </p:cNvPr>
          <p:cNvSpPr/>
          <p:nvPr/>
        </p:nvSpPr>
        <p:spPr>
          <a:xfrm>
            <a:off x="7087058" y="2996591"/>
            <a:ext cx="1307072" cy="3270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D09CB95-6CF3-478D-A61F-E9B7E17790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04008" y="3689153"/>
            <a:ext cx="2270004" cy="3111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9688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D9EDC9B-9F9A-4369-B497-8E433B445C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1217" y="3111785"/>
            <a:ext cx="2058643" cy="205864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202D802-F70B-4958-8057-001AAD8A16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39823" y="1871337"/>
            <a:ext cx="2274005" cy="311532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BFF6146-3E65-4435-9C3A-11513841C972}"/>
              </a:ext>
            </a:extLst>
          </p:cNvPr>
          <p:cNvSpPr txBox="1"/>
          <p:nvPr/>
        </p:nvSpPr>
        <p:spPr>
          <a:xfrm>
            <a:off x="2750538" y="647114"/>
            <a:ext cx="567495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latin typeface="Comic Sans MS" panose="030F0702030302020204" pitchFamily="66" charset="0"/>
              </a:rPr>
              <a:t>Which picture is missing?</a:t>
            </a:r>
          </a:p>
          <a:p>
            <a:endParaRPr lang="en-GB" sz="3600" dirty="0">
              <a:latin typeface="Comic Sans MS" panose="030F0702030302020204" pitchFamily="66" charset="0"/>
            </a:endParaRPr>
          </a:p>
          <a:p>
            <a:r>
              <a:rPr lang="en-GB" sz="3600" dirty="0">
                <a:latin typeface="Comic Sans MS" panose="030F0702030302020204" pitchFamily="66" charset="0"/>
              </a:rPr>
              <a:t>Can you write the word?</a:t>
            </a:r>
          </a:p>
        </p:txBody>
      </p:sp>
    </p:spTree>
    <p:extLst>
      <p:ext uri="{BB962C8B-B14F-4D97-AF65-F5344CB8AC3E}">
        <p14:creationId xmlns:p14="http://schemas.microsoft.com/office/powerpoint/2010/main" val="2740690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6F2FB2E-9DB1-44ED-A66A-FB232903C7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64905" y="2616925"/>
            <a:ext cx="2274005" cy="311532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4F48BC2-D709-4755-905B-10243375C6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67668" y="3184094"/>
            <a:ext cx="2394709" cy="338235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CCD3BB2-A8D2-4DD7-B637-B85C6C89295B}"/>
              </a:ext>
            </a:extLst>
          </p:cNvPr>
          <p:cNvSpPr txBox="1"/>
          <p:nvPr/>
        </p:nvSpPr>
        <p:spPr>
          <a:xfrm>
            <a:off x="2750538" y="647114"/>
            <a:ext cx="567495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latin typeface="Comic Sans MS" panose="030F0702030302020204" pitchFamily="66" charset="0"/>
              </a:rPr>
              <a:t>Which picture is missing?</a:t>
            </a:r>
          </a:p>
          <a:p>
            <a:endParaRPr lang="en-GB" sz="3600" dirty="0">
              <a:latin typeface="Comic Sans MS" panose="030F0702030302020204" pitchFamily="66" charset="0"/>
            </a:endParaRPr>
          </a:p>
          <a:p>
            <a:r>
              <a:rPr lang="en-GB" sz="3600" dirty="0">
                <a:latin typeface="Comic Sans MS" panose="030F0702030302020204" pitchFamily="66" charset="0"/>
              </a:rPr>
              <a:t>Can you write the word?</a:t>
            </a:r>
          </a:p>
        </p:txBody>
      </p:sp>
    </p:spTree>
    <p:extLst>
      <p:ext uri="{BB962C8B-B14F-4D97-AF65-F5344CB8AC3E}">
        <p14:creationId xmlns:p14="http://schemas.microsoft.com/office/powerpoint/2010/main" val="1614642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4F48BC2-D709-4755-905B-10243375C6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7668" y="3184094"/>
            <a:ext cx="2394709" cy="338235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CCD3BB2-A8D2-4DD7-B637-B85C6C89295B}"/>
              </a:ext>
            </a:extLst>
          </p:cNvPr>
          <p:cNvSpPr txBox="1"/>
          <p:nvPr/>
        </p:nvSpPr>
        <p:spPr>
          <a:xfrm>
            <a:off x="2750538" y="647114"/>
            <a:ext cx="567495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latin typeface="Comic Sans MS" panose="030F0702030302020204" pitchFamily="66" charset="0"/>
              </a:rPr>
              <a:t>Which picture is missing?</a:t>
            </a:r>
          </a:p>
          <a:p>
            <a:endParaRPr lang="en-GB" sz="3600" dirty="0">
              <a:latin typeface="Comic Sans MS" panose="030F0702030302020204" pitchFamily="66" charset="0"/>
            </a:endParaRPr>
          </a:p>
          <a:p>
            <a:r>
              <a:rPr lang="en-GB" sz="3600" dirty="0">
                <a:latin typeface="Comic Sans MS" panose="030F0702030302020204" pitchFamily="66" charset="0"/>
              </a:rPr>
              <a:t>Can you write the word?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B6A4C2B-A046-462B-B8BA-B54091C407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3548" y="3615368"/>
            <a:ext cx="2058643" cy="2058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0969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66</Words>
  <Application>Microsoft Office PowerPoint</Application>
  <PresentationFormat>Widescreen</PresentationFormat>
  <Paragraphs>17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DANIELLE DALEY</dc:creator>
  <cp:lastModifiedBy>DANIELLE DALEY</cp:lastModifiedBy>
  <cp:revision>2</cp:revision>
  <dcterms:created xsi:type="dcterms:W3CDTF">2020-06-08T14:09:23Z</dcterms:created>
  <dcterms:modified xsi:type="dcterms:W3CDTF">2020-06-15T14:40:18Z</dcterms:modified>
</cp:coreProperties>
</file>