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gKESYUg4DR4ScuPpCTvdIZF8ja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547202" y="506694"/>
            <a:ext cx="11097600" cy="37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6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Can you use the sound buttons to help you read the words?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Are the words real or alien?</a:t>
            </a:r>
            <a:endParaRPr sz="6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3800" y="4487196"/>
            <a:ext cx="2058940" cy="215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60965" y="4487196"/>
            <a:ext cx="1975846" cy="21547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/>
        </p:nvSpPr>
        <p:spPr>
          <a:xfrm>
            <a:off x="5062329" y="1828800"/>
            <a:ext cx="4399723" cy="2215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fork</a:t>
            </a:r>
            <a:endParaRPr/>
          </a:p>
        </p:txBody>
      </p:sp>
      <p:sp>
        <p:nvSpPr>
          <p:cNvPr id="92" name="Google Shape;92;p2"/>
          <p:cNvSpPr/>
          <p:nvPr/>
        </p:nvSpPr>
        <p:spPr>
          <a:xfrm>
            <a:off x="5340626" y="4044791"/>
            <a:ext cx="331304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2"/>
          <p:cNvSpPr/>
          <p:nvPr/>
        </p:nvSpPr>
        <p:spPr>
          <a:xfrm>
            <a:off x="7984434" y="4044791"/>
            <a:ext cx="331304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6079434" y="4044791"/>
            <a:ext cx="1408043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4990" y="2024271"/>
            <a:ext cx="1975846" cy="21547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/>
          <p:nvPr/>
        </p:nvSpPr>
        <p:spPr>
          <a:xfrm>
            <a:off x="5062328" y="1828800"/>
            <a:ext cx="5274367" cy="2215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storm</a:t>
            </a:r>
            <a:endParaRPr/>
          </a:p>
        </p:txBody>
      </p:sp>
      <p:sp>
        <p:nvSpPr>
          <p:cNvPr id="101" name="Google Shape;101;p3"/>
          <p:cNvSpPr/>
          <p:nvPr/>
        </p:nvSpPr>
        <p:spPr>
          <a:xfrm>
            <a:off x="5340626" y="4044791"/>
            <a:ext cx="331304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3"/>
          <p:cNvSpPr/>
          <p:nvPr/>
        </p:nvSpPr>
        <p:spPr>
          <a:xfrm>
            <a:off x="6188768" y="4044791"/>
            <a:ext cx="331304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3"/>
          <p:cNvSpPr/>
          <p:nvPr/>
        </p:nvSpPr>
        <p:spPr>
          <a:xfrm>
            <a:off x="9031357" y="4044791"/>
            <a:ext cx="331304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6871257" y="4044791"/>
            <a:ext cx="1311957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5" name="Google Shape;105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7315" y="2268446"/>
            <a:ext cx="1975846" cy="21547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/>
        </p:nvSpPr>
        <p:spPr>
          <a:xfrm>
            <a:off x="5062328" y="1828800"/>
            <a:ext cx="5274367" cy="2215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florp</a:t>
            </a:r>
            <a:endParaRPr sz="13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1" name="Google Shape;111;p4"/>
          <p:cNvSpPr/>
          <p:nvPr/>
        </p:nvSpPr>
        <p:spPr>
          <a:xfrm>
            <a:off x="5340626" y="4044791"/>
            <a:ext cx="331304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4"/>
          <p:cNvSpPr/>
          <p:nvPr/>
        </p:nvSpPr>
        <p:spPr>
          <a:xfrm>
            <a:off x="6096000" y="4058043"/>
            <a:ext cx="331304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8342243" y="4058043"/>
            <a:ext cx="331304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/>
          <p:nvPr/>
        </p:nvSpPr>
        <p:spPr>
          <a:xfrm>
            <a:off x="6708913" y="4058043"/>
            <a:ext cx="1083366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5" name="Google Shape;115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1525" y="2151646"/>
            <a:ext cx="2058940" cy="21547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/>
          <p:nvPr/>
        </p:nvSpPr>
        <p:spPr>
          <a:xfrm>
            <a:off x="5062328" y="1828800"/>
            <a:ext cx="5274367" cy="2215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porch</a:t>
            </a:r>
            <a:endParaRPr/>
          </a:p>
        </p:txBody>
      </p:sp>
      <p:sp>
        <p:nvSpPr>
          <p:cNvPr id="121" name="Google Shape;121;p5"/>
          <p:cNvSpPr/>
          <p:nvPr/>
        </p:nvSpPr>
        <p:spPr>
          <a:xfrm>
            <a:off x="5221357" y="4256826"/>
            <a:ext cx="331304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/>
          <p:cNvSpPr/>
          <p:nvPr/>
        </p:nvSpPr>
        <p:spPr>
          <a:xfrm>
            <a:off x="6308036" y="4256826"/>
            <a:ext cx="1298711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5"/>
          <p:cNvSpPr/>
          <p:nvPr/>
        </p:nvSpPr>
        <p:spPr>
          <a:xfrm>
            <a:off x="8289236" y="4256826"/>
            <a:ext cx="1298711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Google Shape;124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4990" y="2024271"/>
            <a:ext cx="1975846" cy="21547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 txBox="1"/>
          <p:nvPr/>
        </p:nvSpPr>
        <p:spPr>
          <a:xfrm>
            <a:off x="5062328" y="1828800"/>
            <a:ext cx="5274367" cy="2215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horg</a:t>
            </a:r>
            <a:endParaRPr sz="13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0" name="Google Shape;130;p6"/>
          <p:cNvSpPr/>
          <p:nvPr/>
        </p:nvSpPr>
        <p:spPr>
          <a:xfrm>
            <a:off x="5433391" y="4044791"/>
            <a:ext cx="331304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6"/>
          <p:cNvSpPr/>
          <p:nvPr/>
        </p:nvSpPr>
        <p:spPr>
          <a:xfrm>
            <a:off x="8097078" y="4044791"/>
            <a:ext cx="331304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6"/>
          <p:cNvSpPr/>
          <p:nvPr/>
        </p:nvSpPr>
        <p:spPr>
          <a:xfrm>
            <a:off x="6261654" y="4044791"/>
            <a:ext cx="1239075" cy="32842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3" name="Google Shape;133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2500" y="2087971"/>
            <a:ext cx="2058940" cy="21547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2020-06-15T14:02:26Z</dcterms:created>
  <dc:creator>DANIELLE DALEY</dc:creator>
</cp:coreProperties>
</file>