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2" roundtripDataSignature="AMtx7miqtnUF55drA1EcDBTaP2C9EKlU1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rgbClr val="3865B4"/>
              </a:gs>
              <a:gs pos="25000">
                <a:srgbClr val="3865B4"/>
              </a:gs>
              <a:gs pos="94000">
                <a:srgbClr val="3A3838"/>
              </a:gs>
              <a:gs pos="100000">
                <a:srgbClr val="3A3838"/>
              </a:gs>
            </a:gsLst>
            <a:lin ang="4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3045368" y="2043663"/>
            <a:ext cx="6105194" cy="2031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3750" u="none" cap="none" strike="noStrik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Can you read the words?</a:t>
            </a:r>
            <a:endParaRPr/>
          </a:p>
          <a:p>
            <a:pPr indent="0" lvl="0" marL="0" marR="0" rtl="0" algn="ctr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0" i="0" sz="3750" u="none" cap="none" strike="noStrike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7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0" i="0" lang="en-GB" sz="3750" u="none" cap="none" strike="noStrik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Write the word and add the sound buttons.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/>
        </p:nvSpPr>
        <p:spPr>
          <a:xfrm>
            <a:off x="4118175" y="1080629"/>
            <a:ext cx="4283400" cy="31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99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her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/>
        </p:nvSpPr>
        <p:spPr>
          <a:xfrm>
            <a:off x="3099025" y="1186804"/>
            <a:ext cx="5994000" cy="31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9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term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"/>
          <p:cNvSpPr txBox="1"/>
          <p:nvPr/>
        </p:nvSpPr>
        <p:spPr>
          <a:xfrm>
            <a:off x="2781425" y="1568975"/>
            <a:ext cx="7325100" cy="31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9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r>
              <a:rPr lang="en-GB" sz="199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fter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"/>
          <p:cNvSpPr txBox="1"/>
          <p:nvPr/>
        </p:nvSpPr>
        <p:spPr>
          <a:xfrm>
            <a:off x="2748700" y="1409754"/>
            <a:ext cx="7098300" cy="31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9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tower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"/>
          <p:cNvSpPr txBox="1"/>
          <p:nvPr/>
        </p:nvSpPr>
        <p:spPr>
          <a:xfrm>
            <a:off x="2283099" y="1019878"/>
            <a:ext cx="8512267" cy="3154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9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jumper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"/>
          <p:cNvSpPr txBox="1"/>
          <p:nvPr/>
        </p:nvSpPr>
        <p:spPr>
          <a:xfrm>
            <a:off x="1087902" y="1077869"/>
            <a:ext cx="10294800" cy="31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9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mermaid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2020-06-16T13:27:36Z</dcterms:created>
  <dc:creator>DANIELLE DALEY</dc:creator>
</cp:coreProperties>
</file>