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0" roundtripDataSignature="AMtx7mi8UsKjk5aRkMUiH2N8dl1kK5fN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rgbClr val="3865B4"/>
              </a:gs>
              <a:gs pos="25000">
                <a:srgbClr val="3865B4"/>
              </a:gs>
              <a:gs pos="94000">
                <a:srgbClr val="3A3838"/>
              </a:gs>
              <a:gs pos="100000">
                <a:srgbClr val="3A3838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3045368" y="2043663"/>
            <a:ext cx="6105194" cy="203105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4700" u="none" cap="none" strike="noStrike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you match the correct word to the picture?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/>
          <p:nvPr/>
        </p:nvSpPr>
        <p:spPr>
          <a:xfrm>
            <a:off x="1969477" y="5289452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ee the source image" id="92" name="Google Shape;9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60984" y="373256"/>
            <a:ext cx="3218717" cy="3055744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 txBox="1"/>
          <p:nvPr/>
        </p:nvSpPr>
        <p:spPr>
          <a:xfrm>
            <a:off x="1491175" y="5104786"/>
            <a:ext cx="1927131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fern</a:t>
            </a:r>
            <a:endParaRPr/>
          </a:p>
        </p:txBody>
      </p:sp>
      <p:sp>
        <p:nvSpPr>
          <p:cNvPr id="94" name="Google Shape;94;p2"/>
          <p:cNvSpPr txBox="1"/>
          <p:nvPr/>
        </p:nvSpPr>
        <p:spPr>
          <a:xfrm>
            <a:off x="4666790" y="5104786"/>
            <a:ext cx="2359941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torch</a:t>
            </a:r>
            <a:endParaRPr/>
          </a:p>
        </p:txBody>
      </p:sp>
      <p:sp>
        <p:nvSpPr>
          <p:cNvPr id="95" name="Google Shape;95;p2"/>
          <p:cNvSpPr txBox="1"/>
          <p:nvPr/>
        </p:nvSpPr>
        <p:spPr>
          <a:xfrm>
            <a:off x="8275216" y="5104786"/>
            <a:ext cx="1835759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star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ee the source image" id="100" name="Google Shape;10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70473" y="443572"/>
            <a:ext cx="2613807" cy="2349117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 txBox="1"/>
          <p:nvPr/>
        </p:nvSpPr>
        <p:spPr>
          <a:xfrm>
            <a:off x="1319286" y="4654084"/>
            <a:ext cx="23598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torch</a:t>
            </a:r>
            <a:endParaRPr/>
          </a:p>
        </p:txBody>
      </p:sp>
      <p:sp>
        <p:nvSpPr>
          <p:cNvPr id="102" name="Google Shape;102;p3"/>
          <p:cNvSpPr txBox="1"/>
          <p:nvPr/>
        </p:nvSpPr>
        <p:spPr>
          <a:xfrm>
            <a:off x="5492435" y="4654084"/>
            <a:ext cx="16818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arm</a:t>
            </a:r>
            <a:endParaRPr/>
          </a:p>
        </p:txBody>
      </p:sp>
      <p:sp>
        <p:nvSpPr>
          <p:cNvPr id="103" name="Google Shape;103;p3"/>
          <p:cNvSpPr txBox="1"/>
          <p:nvPr/>
        </p:nvSpPr>
        <p:spPr>
          <a:xfrm>
            <a:off x="9316639" y="4654134"/>
            <a:ext cx="21114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See the source image" id="108" name="Google Shape;10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18893" y="0"/>
            <a:ext cx="1995488" cy="315277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 txBox="1"/>
          <p:nvPr/>
        </p:nvSpPr>
        <p:spPr>
          <a:xfrm>
            <a:off x="1181286" y="4696609"/>
            <a:ext cx="19272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fern</a:t>
            </a:r>
            <a:endParaRPr/>
          </a:p>
        </p:txBody>
      </p:sp>
      <p:sp>
        <p:nvSpPr>
          <p:cNvPr id="110" name="Google Shape;110;p4"/>
          <p:cNvSpPr txBox="1"/>
          <p:nvPr/>
        </p:nvSpPr>
        <p:spPr>
          <a:xfrm>
            <a:off x="4885324" y="4654084"/>
            <a:ext cx="19239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fork</a:t>
            </a:r>
            <a:endParaRPr/>
          </a:p>
        </p:txBody>
      </p:sp>
      <p:sp>
        <p:nvSpPr>
          <p:cNvPr id="111" name="Google Shape;111;p4"/>
          <p:cNvSpPr txBox="1"/>
          <p:nvPr/>
        </p:nvSpPr>
        <p:spPr>
          <a:xfrm>
            <a:off x="8437506" y="4654134"/>
            <a:ext cx="29820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farmer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53012" y="230798"/>
            <a:ext cx="2085975" cy="428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5"/>
          <p:cNvSpPr txBox="1"/>
          <p:nvPr/>
        </p:nvSpPr>
        <p:spPr>
          <a:xfrm>
            <a:off x="424068" y="5175125"/>
            <a:ext cx="2111475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term</a:t>
            </a:r>
            <a:endParaRPr/>
          </a:p>
        </p:txBody>
      </p:sp>
      <p:sp>
        <p:nvSpPr>
          <p:cNvPr id="118" name="Google Shape;118;p5"/>
          <p:cNvSpPr txBox="1"/>
          <p:nvPr/>
        </p:nvSpPr>
        <p:spPr>
          <a:xfrm>
            <a:off x="4728782" y="5175125"/>
            <a:ext cx="2628621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tower</a:t>
            </a:r>
            <a:endParaRPr/>
          </a:p>
        </p:txBody>
      </p:sp>
      <p:sp>
        <p:nvSpPr>
          <p:cNvPr id="119" name="Google Shape;119;p5"/>
          <p:cNvSpPr txBox="1"/>
          <p:nvPr/>
        </p:nvSpPr>
        <p:spPr>
          <a:xfrm>
            <a:off x="9117902" y="5175125"/>
            <a:ext cx="1927131" cy="11079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6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fern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2020-06-17T14:20:10Z</dcterms:created>
  <dc:creator>DANIELLE DALEY</dc:creator>
</cp:coreProperties>
</file>