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GcXNm882p0g916z26zDSCak7T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94bd2b577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894bd2b577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949" y="3495166"/>
            <a:ext cx="2876244" cy="2402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 descr="See the source 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30623" y="365103"/>
            <a:ext cx="1704699" cy="170467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4782690" y="1614071"/>
            <a:ext cx="2297424" cy="264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</a:t>
            </a:r>
            <a:endParaRPr sz="16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52400"/>
            <a:ext cx="3395004" cy="3395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58352" y="743250"/>
            <a:ext cx="3536670" cy="170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37773" y="4787425"/>
            <a:ext cx="3106150" cy="155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8">
            <a:alphaModFix/>
          </a:blip>
          <a:srcRect l="3633" t="-1825" b="10082"/>
          <a:stretch/>
        </p:blipFill>
        <p:spPr>
          <a:xfrm>
            <a:off x="8577800" y="3430850"/>
            <a:ext cx="3173051" cy="2531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2050662" y="530087"/>
            <a:ext cx="8090676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you read the words?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3843130" y="2478156"/>
            <a:ext cx="4214615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arm</a:t>
            </a: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6262547" y="4641923"/>
            <a:ext cx="318000" cy="3312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4058338" y="4641980"/>
            <a:ext cx="1311900" cy="3312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94bd2b577_0_9"/>
          <p:cNvSpPr txBox="1"/>
          <p:nvPr/>
        </p:nvSpPr>
        <p:spPr>
          <a:xfrm>
            <a:off x="2050662" y="530087"/>
            <a:ext cx="8090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you read the words?</a:t>
            </a:r>
            <a:endParaRPr/>
          </a:p>
        </p:txBody>
      </p:sp>
      <p:sp>
        <p:nvSpPr>
          <p:cNvPr id="104" name="Google Shape;104;g894bd2b577_0_9"/>
          <p:cNvSpPr txBox="1"/>
          <p:nvPr/>
        </p:nvSpPr>
        <p:spPr>
          <a:xfrm>
            <a:off x="3843130" y="2478156"/>
            <a:ext cx="4214700" cy="22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car</a:t>
            </a:r>
            <a:endParaRPr/>
          </a:p>
        </p:txBody>
      </p:sp>
      <p:sp>
        <p:nvSpPr>
          <p:cNvPr id="105" name="Google Shape;105;g894bd2b577_0_9"/>
          <p:cNvSpPr/>
          <p:nvPr/>
        </p:nvSpPr>
        <p:spPr>
          <a:xfrm>
            <a:off x="4203022" y="4472123"/>
            <a:ext cx="318000" cy="3312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894bd2b577_0_9"/>
          <p:cNvSpPr/>
          <p:nvPr/>
        </p:nvSpPr>
        <p:spPr>
          <a:xfrm>
            <a:off x="4981938" y="4472130"/>
            <a:ext cx="1311900" cy="3312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/>
          <p:nvPr/>
        </p:nvSpPr>
        <p:spPr>
          <a:xfrm flipH="1">
            <a:off x="4346739" y="1066923"/>
            <a:ext cx="4221481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</a:t>
            </a:r>
            <a:endParaRPr/>
          </a:p>
        </p:txBody>
      </p:sp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94962" y="3258297"/>
            <a:ext cx="329213" cy="34140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/>
          <p:nvPr/>
        </p:nvSpPr>
        <p:spPr>
          <a:xfrm>
            <a:off x="5416469" y="3263347"/>
            <a:ext cx="318053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6139427" y="3258297"/>
            <a:ext cx="1330518" cy="33130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 txBox="1"/>
          <p:nvPr/>
        </p:nvSpPr>
        <p:spPr>
          <a:xfrm>
            <a:off x="3988702" y="1746625"/>
            <a:ext cx="4744200" cy="22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shark</a:t>
            </a:r>
            <a:endParaRPr/>
          </a:p>
        </p:txBody>
      </p:sp>
      <p:sp>
        <p:nvSpPr>
          <p:cNvPr id="120" name="Google Shape;120;p4"/>
          <p:cNvSpPr/>
          <p:nvPr/>
        </p:nvSpPr>
        <p:spPr>
          <a:xfrm>
            <a:off x="8040753" y="3883676"/>
            <a:ext cx="318000" cy="3312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6042019" y="3883626"/>
            <a:ext cx="1259100" cy="3312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4378769" y="3883676"/>
            <a:ext cx="1259100" cy="3312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/>
          <p:nvPr/>
        </p:nvSpPr>
        <p:spPr>
          <a:xfrm>
            <a:off x="4255978" y="1690365"/>
            <a:ext cx="3841116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park</a:t>
            </a:r>
            <a:endParaRPr/>
          </a:p>
        </p:txBody>
      </p:sp>
      <p:sp>
        <p:nvSpPr>
          <p:cNvPr id="128" name="Google Shape;128;p5"/>
          <p:cNvSpPr/>
          <p:nvPr/>
        </p:nvSpPr>
        <p:spPr>
          <a:xfrm>
            <a:off x="4375460" y="3962627"/>
            <a:ext cx="318053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7339462" y="3906356"/>
            <a:ext cx="318053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5320641" y="3962626"/>
            <a:ext cx="1333377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/>
          <p:nvPr/>
        </p:nvSpPr>
        <p:spPr>
          <a:xfrm>
            <a:off x="4255978" y="1690365"/>
            <a:ext cx="5814412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garden</a:t>
            </a:r>
            <a:endParaRPr/>
          </a:p>
        </p:txBody>
      </p:sp>
      <p:sp>
        <p:nvSpPr>
          <p:cNvPr id="136" name="Google Shape;136;p6"/>
          <p:cNvSpPr/>
          <p:nvPr/>
        </p:nvSpPr>
        <p:spPr>
          <a:xfrm>
            <a:off x="7339462" y="3906356"/>
            <a:ext cx="318053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/>
          <p:nvPr/>
        </p:nvSpPr>
        <p:spPr>
          <a:xfrm>
            <a:off x="4375460" y="3962627"/>
            <a:ext cx="318053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6"/>
          <p:cNvSpPr/>
          <p:nvPr/>
        </p:nvSpPr>
        <p:spPr>
          <a:xfrm>
            <a:off x="8386873" y="3906355"/>
            <a:ext cx="318053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9429188" y="3906354"/>
            <a:ext cx="318053" cy="331305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5408762" y="3962627"/>
            <a:ext cx="1201342" cy="33130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 txBox="1"/>
          <p:nvPr/>
        </p:nvSpPr>
        <p:spPr>
          <a:xfrm>
            <a:off x="851175" y="910300"/>
            <a:ext cx="107205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Mark has a car in the yard. </a:t>
            </a:r>
            <a:endParaRPr sz="6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897400" y="3525625"/>
            <a:ext cx="107205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shark will harm with its sharp teeth . </a:t>
            </a:r>
            <a:endParaRPr sz="6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11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DALEY</dc:creator>
  <cp:lastModifiedBy>DANIELLE DALEY</cp:lastModifiedBy>
  <cp:revision>1</cp:revision>
  <dcterms:created xsi:type="dcterms:W3CDTF">2020-06-15T13:36:04Z</dcterms:created>
  <dcterms:modified xsi:type="dcterms:W3CDTF">2020-06-22T18:00:59Z</dcterms:modified>
</cp:coreProperties>
</file>