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E805-5020-493E-93AC-5920ED235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9E958-7E78-484A-9337-05762BA6E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78E5E-11B6-4DED-AF38-B8C02D2A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6DC7-7A37-4773-97A6-35D69092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BD69-C849-488B-89A6-84E9C183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97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9EFA-D35D-4B92-AAA8-5273A466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B6DC6-A420-47B5-A53E-799ABD3B3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562B-D8E6-4271-8AFE-E04BAC8B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AED93-BA5C-4B4B-8716-E3E38658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ADC72-EA72-4250-BC48-32A021D1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1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A6A93-C4C7-4D66-BEE5-1E37F5EF7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63EC8-1524-4A9B-BAFC-BE7104F9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099E6-898F-4818-9A42-8022F3CB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E66E7-4492-4D8C-A38F-AB7DB50B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19DD4-4248-4474-A5BE-CDF7269F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0AA8-9B4A-4F0A-B77A-F80BCA3B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D510A-E918-4710-8D1F-1683F48D6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B9CBE-8084-449F-8A8B-0FDBE6BB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FBC8D-044D-4C06-B3D3-2CCBA992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DABAA-FE53-4E8B-82EF-8E9F3013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2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B2D0-B343-49C4-8965-4FDCE3F1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9C2BD-528D-4EAF-9640-D0EA37DE2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BE1B3-6B0E-426B-88A5-2B669264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E5CCD-4371-4EB0-A4ED-4C7B164F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7490C-5F51-4EE6-9964-83165418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24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1082-1DDC-446C-BFD3-776029F7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28904-4E61-4D38-9F1D-0494E13E3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611E9-6746-49D2-BC7D-43445821D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A7939-C404-4EE0-930D-18E54794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994AE-47F7-4BD7-B7BE-B5FDDA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0B425-7342-4DEF-88F4-1CAB12AA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4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CCC4-7957-4AC3-A589-30F7125F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00BBA-83D3-4A8F-A986-28F551171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7354F-A997-4BAC-8ED4-C241FE74A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E84EC-C7C7-4A0D-BD98-0EB04F90C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D57D2-E3DD-4F27-9D52-CF49192BA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C5C194-BBFB-4650-B69C-3C7701A8C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56C6F-A529-4B9B-904F-6D377142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B58DE-7B10-40B7-9D09-F7578C36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9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FBDF-AE18-465F-BB6C-50D53226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3FF89-D2BF-4005-BA5D-9469B623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B5232-CCBB-4A4D-9EA7-F166C369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F7F6F-A516-47BC-ACE6-8A105792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1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7F0ED-AA77-4D51-B42F-A2EB12BD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FD0B71-EC80-46D1-B79E-EF4D3F84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287D2-BEF8-4DD6-A4D1-4FD7E08F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7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06F58-CF68-4FB5-BB9A-B2B17A76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8DE35-A7F6-4D77-8707-80B3CBED8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CDF30-8B31-4734-8447-E4A317F2A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614D1-08EF-4942-952D-8974FDAD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6A917-C57C-4FB4-B65C-ACAB4386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DE9B0-ADA9-4B71-879E-76BF9DA0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3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0F51-4A91-42F9-B8B8-E97B1893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B8BCB-3BBB-4E38-B5AD-1FF40B659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E568C-950F-425B-AB56-E45591CBF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18AD5-63E8-4E1B-BCB8-1ADC1FB1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AA45-2E09-4F9A-822B-AC5E0415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B6D42-61E7-4544-B865-1AA94BFB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1800B-F496-4A50-9321-559C9F60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43622-E9CC-4F35-9E66-F674DAD46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9FF19-259D-4792-8D75-45365AA5F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DF92-2A00-4157-A5BE-C0B0C9105ED1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362E7-00C6-4FC7-A892-79609B644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25A86-2390-450F-BAB3-89247DBF1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blyant-viskel%C3%A6r-kontor-tegning-2341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File:Cartoon_Robot.svg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nose-caucasian-skin-white-310733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openclipart.org/detail/189839/cartoon-mouse-by-gmad-189839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hand-open-print-white-cartoon-306759/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onlybirds.blogspot.com/2010_09_01_archive.html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80F2-97FE-45A3-B687-51B431918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latin typeface="Comic Sans MS" panose="030F0702030302020204" pitchFamily="66" charset="0"/>
              </a:rPr>
              <a:t>Handwriting practise:</a:t>
            </a:r>
            <a:br>
              <a:rPr lang="en-GB" sz="7200" dirty="0">
                <a:latin typeface="Comic Sans MS" panose="030F0702030302020204" pitchFamily="66" charset="0"/>
              </a:rPr>
            </a:br>
            <a:r>
              <a:rPr lang="en-GB" sz="7200" dirty="0">
                <a:latin typeface="Comic Sans MS" panose="030F0702030302020204" pitchFamily="66" charset="0"/>
              </a:rPr>
              <a:t>Wednesday </a:t>
            </a:r>
          </a:p>
        </p:txBody>
      </p:sp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0888F59D-9DC4-4FE4-9571-C3604E59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8777" y="2957804"/>
            <a:ext cx="2187008" cy="33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8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907E7C-910A-4CF1-97AE-C4BEBD8BA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20" t="36456" r="62362" b="50000"/>
          <a:stretch/>
        </p:blipFill>
        <p:spPr>
          <a:xfrm>
            <a:off x="4460689" y="324993"/>
            <a:ext cx="995767" cy="1281967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098971" y="561197"/>
            <a:ext cx="3144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go straight down and then straight back up again. Go over with a curl.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6BA94A-DDD9-48F1-933F-78000F6308FF}"/>
              </a:ext>
            </a:extLst>
          </p:cNvPr>
          <p:cNvSpPr/>
          <p:nvPr/>
        </p:nvSpPr>
        <p:spPr>
          <a:xfrm>
            <a:off x="4684395" y="384479"/>
            <a:ext cx="184558" cy="1770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0E6C4-5757-455A-995F-E081C49D6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84" t="24059" r="33571" b="15229"/>
          <a:stretch/>
        </p:blipFill>
        <p:spPr>
          <a:xfrm>
            <a:off x="3591943" y="2223191"/>
            <a:ext cx="4114201" cy="4163555"/>
          </a:xfrm>
          <a:prstGeom prst="rect">
            <a:avLst/>
          </a:prstGeom>
        </p:spPr>
      </p:pic>
      <p:pic>
        <p:nvPicPr>
          <p:cNvPr id="5" name="Picture 4" descr="A picture containing front, black, white, parking&#10;&#10;Description automatically generated">
            <a:extLst>
              <a:ext uri="{FF2B5EF4-FFF2-40B4-BE49-F238E27FC236}">
                <a16:creationId xmlns:a16="http://schemas.microsoft.com/office/drawing/2014/main" id="{A87617A2-0086-4524-A530-1DA99EC19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9506" y="965977"/>
            <a:ext cx="1797552" cy="21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787 L 0.00039 -0.00787 C 0.00052 0.00301 0.00065 0.01412 0.00104 0.025 C 0.00104 0.02662 0.00156 0.02824 0.00169 0.02986 C 0.00208 0.03403 0.00208 0.0382 0.00234 0.04213 C 0.00247 0.04375 0.00312 0.04537 0.00312 0.04699 C 0.00325 0.08009 0.00312 0.1132 0.00312 0.1463 L 0.00312 0.1463 C 0.00325 0.11644 0.00338 0.08658 0.00377 0.05695 C 0.00377 0.0544 0.00416 0.05185 0.00442 0.04954 C 0.00494 0.0456 0.00638 0.04121 0.00794 0.03843 C 0.00859 0.03727 0.00924 0.03588 0.00989 0.03472 C 0.01119 0.0331 0.01276 0.03148 0.01406 0.02986 L 0.01614 0.02755 C 0.01679 0.02662 0.01744 0.02546 0.01823 0.025 C 0.02161 0.02315 0.01953 0.02408 0.02435 0.02269 C 0.02994 0.02292 0.03541 0.02315 0.04088 0.02384 C 0.04166 0.02384 0.04231 0.02454 0.04297 0.025 C 0.04375 0.0257 0.04427 0.02685 0.04505 0.02755 C 0.04544 0.02801 0.04596 0.02824 0.04648 0.02871 L 0.04648 0.02871 " pathEditMode="relative" ptsTypes="AAAA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8C1FE5-B33F-4B64-87D5-8BF6E7FF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9" t="29725" r="60092" b="57798"/>
          <a:stretch/>
        </p:blipFill>
        <p:spPr>
          <a:xfrm>
            <a:off x="4613451" y="402239"/>
            <a:ext cx="1167056" cy="108218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098971" y="561197"/>
            <a:ext cx="3144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go straight down and then straight back up again. Go over the hill.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6BA94A-DDD9-48F1-933F-78000F6308FF}"/>
              </a:ext>
            </a:extLst>
          </p:cNvPr>
          <p:cNvSpPr/>
          <p:nvPr/>
        </p:nvSpPr>
        <p:spPr>
          <a:xfrm>
            <a:off x="4744702" y="414390"/>
            <a:ext cx="184558" cy="1770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ED525-48A2-4487-95C6-BC339FEAB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90" t="22752" r="33571" b="17064"/>
          <a:stretch/>
        </p:blipFill>
        <p:spPr>
          <a:xfrm>
            <a:off x="3617111" y="1971412"/>
            <a:ext cx="4089033" cy="4127384"/>
          </a:xfrm>
          <a:prstGeom prst="rect">
            <a:avLst/>
          </a:prstGeom>
        </p:spPr>
      </p:pic>
      <p:pic>
        <p:nvPicPr>
          <p:cNvPr id="10" name="Picture 9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46E606B4-6D3E-4AFC-80F5-B29DF81F3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1505" y="1031846"/>
            <a:ext cx="1595429" cy="202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486 L 0.00092 -0.00486 C -4.79167E-6 0.0875 0.00027 0.04143 0.00027 0.1331 L 0.00027 0.1331 C 0.0004 0.10347 0.00053 0.07361 0.00092 0.04398 C 0.00092 0.0419 0.00131 0.03981 0.00157 0.03773 C 0.00209 0.03426 0.00352 0.0287 0.00508 0.02685 C 0.00573 0.02593 0.00652 0.02523 0.00717 0.02431 C 0.00782 0.02315 0.00834 0.02176 0.00912 0.0206 C 0.00977 0.01991 0.01055 0.02014 0.0112 0.01944 C 0.01264 0.01806 0.01394 0.0162 0.01537 0.01458 C 0.01602 0.01366 0.01667 0.0125 0.01745 0.01204 L 0.02162 0.00972 C 0.02657 0.01042 0.03178 0.01042 0.03672 0.01204 C 0.03764 0.0125 0.03803 0.01481 0.03881 0.01574 C 0.03946 0.01667 0.04011 0.01736 0.04089 0.01829 C 0.04336 0.03171 0.0392 0.01181 0.04362 0.02431 C 0.04506 0.02847 0.04506 0.03449 0.04571 0.03912 C 0.04584 0.04028 0.0461 0.04143 0.04636 0.04282 C 0.04662 0.06643 0.04662 0.09005 0.04701 0.11366 C 0.04701 0.11481 0.04753 0.11597 0.04766 0.11736 C 0.04792 0.11898 0.04805 0.1206 0.04844 0.12222 C 0.0487 0.12361 0.04935 0.12454 0.04974 0.12593 C 0.05144 0.13171 0.04909 0.12847 0.05248 0.13565 C 0.05313 0.13681 0.05391 0.13727 0.05456 0.13796 C 0.05639 0.13704 0.05756 0.13634 0.05938 0.13565 C 0.06107 0.13518 0.06264 0.13472 0.0642 0.13449 C 0.06667 0.1331 0.06576 0.13403 0.06706 0.13194 L 0.06706 0.13194 " pathEditMode="relative" ptsTypes="AAAAAAAAAAAA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057A20-6F6B-4C48-989A-9F0DBBF89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64" t="30782" r="56583" b="55229"/>
          <a:stretch/>
        </p:blipFill>
        <p:spPr>
          <a:xfrm>
            <a:off x="4152550" y="438086"/>
            <a:ext cx="1716144" cy="1189377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101153" y="438087"/>
            <a:ext cx="3144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go straight down and then straight back up again. Go over the hill and over the hill again.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6BA94A-DDD9-48F1-933F-78000F6308FF}"/>
              </a:ext>
            </a:extLst>
          </p:cNvPr>
          <p:cNvSpPr/>
          <p:nvPr/>
        </p:nvSpPr>
        <p:spPr>
          <a:xfrm>
            <a:off x="4324893" y="501313"/>
            <a:ext cx="184558" cy="1770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DC7A4-6C22-4B12-82C2-AB3B8155A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05" t="23176" r="33554" b="16912"/>
          <a:stretch/>
        </p:blipFill>
        <p:spPr>
          <a:xfrm>
            <a:off x="3185214" y="2069303"/>
            <a:ext cx="4520928" cy="4502100"/>
          </a:xfrm>
          <a:prstGeom prst="rect">
            <a:avLst/>
          </a:prstGeom>
        </p:spPr>
      </p:pic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A0800377-5044-4F5A-B48C-272D513C3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0741" y="479844"/>
            <a:ext cx="2964473" cy="154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347 L -0.00026 0.00347 C 0.00052 0.10069 0.00039 0.05556 0.00039 0.13912 L 0.00039 0.13912 C 0.00091 0.11782 0.00039 0.12083 0.00169 0.10718 C 0.00195 0.10509 0.00208 0.10301 0.00247 0.10116 L 0.00443 0.09005 L 0.00521 0.08634 L 0.00586 0.08287 C 0.00612 0.06782 0.00612 0.05255 0.00651 0.0375 C 0.00664 0.03449 0.00937 0.02731 0.01003 0.02662 L 0.01211 0.02407 C 0.01458 0.01736 0.01198 0.02268 0.01549 0.01921 C 0.01693 0.01782 0.0181 0.01528 0.01966 0.01435 C 0.02487 0.01111 0.0224 0.01296 0.02721 0.00949 C 0.03411 0.00995 0.04102 0.00903 0.04779 0.01065 C 0.04857 0.01088 0.04831 0.01319 0.04844 0.01435 C 0.04896 0.01759 0.04987 0.02407 0.04987 0.02407 C 0.04961 0.04491 0.04948 0.06574 0.04922 0.08634 C 0.04909 0.09421 0.04883 0.10185 0.04844 0.10972 C 0.04844 0.11088 0.04779 0.11204 0.04779 0.11343 C 0.04766 0.11944 0.04779 0.12546 0.04779 0.13171 L 0.04779 0.13171 C 0.04805 0.1169 0.04805 0.10231 0.04844 0.08773 C 0.04857 0.08356 0.04922 0.07847 0.04987 0.07431 C 0.05 0.07292 0.05039 0.07176 0.05052 0.0706 C 0.05078 0.06898 0.05091 0.06736 0.0513 0.06574 C 0.05169 0.06319 0.05234 0.06088 0.0526 0.05833 C 0.05573 0.03125 0.05273 0.0544 0.05469 0.04236 C 0.05495 0.0412 0.0556 0.03542 0.05599 0.0338 C 0.0569 0.03125 0.05794 0.02893 0.05885 0.02662 C 0.05924 0.02546 0.0595 0.02361 0.06016 0.02292 C 0.06081 0.02199 0.06159 0.02153 0.06224 0.02037 C 0.06367 0.01806 0.06458 0.01412 0.06641 0.01319 L 0.07044 0.01065 L 0.07253 0.00949 C 0.07435 0.00972 0.08008 0.00949 0.08281 0.01181 C 0.08359 0.0125 0.08424 0.01343 0.0849 0.01435 C 0.08893 0.02477 0.08411 0.01157 0.08698 0.02176 C 0.08737 0.02292 0.08789 0.02407 0.08841 0.02546 C 0.08854 0.05231 0.08867 0.07917 0.08906 0.10602 C 0.08906 0.1088 0.08984 0.11829 0.09036 0.12199 C 0.09075 0.12431 0.09141 0.12685 0.0918 0.12917 C 0.09206 0.13056 0.09193 0.13218 0.09245 0.13287 L 0.09453 0.13542 C 0.09714 0.13495 0.09961 0.13495 0.10208 0.13403 C 0.10286 0.1338 0.10365 0.13287 0.10417 0.13171 C 0.10521 0.1294 0.10573 0.12639 0.1069 0.12431 L 0.10768 0.12315 L 0.10768 0.12315 " pathEditMode="relative" ptsTypes="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4AEF0D-915F-4C02-90BD-76821ED38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8" t="34496" r="59817" b="45932"/>
          <a:stretch/>
        </p:blipFill>
        <p:spPr>
          <a:xfrm>
            <a:off x="4485857" y="284198"/>
            <a:ext cx="1155416" cy="1527823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101153" y="613411"/>
            <a:ext cx="3144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up high, go straight down and then back up to the middle. Go over the hill.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6BA94A-DDD9-48F1-933F-78000F6308FF}"/>
              </a:ext>
            </a:extLst>
          </p:cNvPr>
          <p:cNvSpPr/>
          <p:nvPr/>
        </p:nvSpPr>
        <p:spPr>
          <a:xfrm>
            <a:off x="4645385" y="195681"/>
            <a:ext cx="184558" cy="1770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AFD25-29EB-41FD-A314-296277FE4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42" t="14194" r="33554" b="25614"/>
          <a:stretch/>
        </p:blipFill>
        <p:spPr>
          <a:xfrm>
            <a:off x="3217647" y="2022556"/>
            <a:ext cx="4517130" cy="4551245"/>
          </a:xfrm>
          <a:prstGeom prst="rect">
            <a:avLst/>
          </a:prstGeom>
        </p:spPr>
      </p:pic>
      <p:pic>
        <p:nvPicPr>
          <p:cNvPr id="8" name="Picture 7" descr="A close up of a dinosaur&#10;&#10;Description automatically generated">
            <a:extLst>
              <a:ext uri="{FF2B5EF4-FFF2-40B4-BE49-F238E27FC236}">
                <a16:creationId xmlns:a16="http://schemas.microsoft.com/office/drawing/2014/main" id="{7624B918-7E5A-4D48-8047-A877D1B31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0564" y="1122423"/>
            <a:ext cx="2024062" cy="21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463 L -0.00182 -0.00463 L -0.00182 0.19699 L -0.00182 0.19699 C -0.00169 0.18425 -0.00156 0.17152 -0.00117 0.15902 C -0.00117 0.1574 -0.00065 0.15578 -0.00052 0.15416 C -0.00013 0.15069 0.00026 0.14421 0.00091 0.14074 L 0.003 0.12962 L 0.00638 0.11134 C 0.00664 0.11018 0.00664 0.10879 0.00703 0.10763 C 0.00847 0.1037 0.00977 0.09953 0.01185 0.09675 C 0.01289 0.09537 0.01406 0.09398 0.01537 0.09305 C 0.01706 0.09189 0.02084 0.0905 0.02084 0.0905 C 0.02565 0.09097 0.03047 0.09027 0.03529 0.09189 C 0.03607 0.09212 0.03633 0.09421 0.03659 0.09537 C 0.03698 0.09652 0.03698 0.09791 0.03737 0.09907 C 0.03815 0.10162 0.03919 0.10393 0.04011 0.10648 C 0.0405 0.10763 0.04115 0.10879 0.04141 0.11018 L 0.04284 0.11736 C 0.0431 0.13981 0.0431 0.16226 0.04349 0.18472 C 0.04362 0.18587 0.04388 0.18726 0.04427 0.18842 C 0.04597 0.19375 0.04688 0.19629 0.04974 0.1993 C 0.05039 0.2 0.05104 0.20023 0.05182 0.20069 C 0.05755 0.19953 0.05677 0.20138 0.06003 0.19699 C 0.06029 0.19652 0.06055 0.19606 0.06081 0.1956 L 0.06081 0.1956 " pathEditMode="relative" ptsTypes="AAAAAAAAA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E11E5-6B83-46F6-A7BE-4C96C9E8E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02" t="42324" r="60849" b="39083"/>
          <a:stretch/>
        </p:blipFill>
        <p:spPr>
          <a:xfrm>
            <a:off x="4629302" y="394281"/>
            <a:ext cx="847288" cy="1275127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101153" y="613411"/>
            <a:ext cx="3144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go straight down and then back up. Go round in a loop.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6BA94A-DDD9-48F1-933F-78000F6308FF}"/>
              </a:ext>
            </a:extLst>
          </p:cNvPr>
          <p:cNvSpPr/>
          <p:nvPr/>
        </p:nvSpPr>
        <p:spPr>
          <a:xfrm>
            <a:off x="4707816" y="394281"/>
            <a:ext cx="184558" cy="1770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FBD838-5024-4716-BB72-253DF8527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53" t="22456" r="33554" b="15789"/>
          <a:stretch/>
        </p:blipFill>
        <p:spPr>
          <a:xfrm>
            <a:off x="3105334" y="1932291"/>
            <a:ext cx="4600808" cy="4858722"/>
          </a:xfrm>
          <a:prstGeom prst="rect">
            <a:avLst/>
          </a:prstGeom>
        </p:spPr>
      </p:pic>
      <p:pic>
        <p:nvPicPr>
          <p:cNvPr id="1026" name="Picture 2" descr="Retro Cartoon Parcel Images, Stock Photos &amp; Vectors | Shutterstock">
            <a:extLst>
              <a:ext uri="{FF2B5EF4-FFF2-40B4-BE49-F238E27FC236}">
                <a16:creationId xmlns:a16="http://schemas.microsoft.com/office/drawing/2014/main" id="{CF963239-459C-4676-84E8-02F75CFCE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431330" y="889691"/>
            <a:ext cx="2476500" cy="22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4 L -0.00156 -0.0044 C -0.00065 0.09907 -0.00091 0.04282 -0.00091 0.16458 L -0.00091 0.16458 C -0.00065 0.13588 -0.00065 0.10741 -0.00026 0.0787 C -0.00026 0.07755 0.00026 0.07639 0.00039 0.075 C 0.00234 0.06134 -0.00039 0.07732 0.00247 0.06157 L 0.00313 0.05787 C 0.00339 0.05671 0.00352 0.05532 0.00391 0.05417 C 0.0043 0.05301 0.00482 0.05185 0.00521 0.05069 C 0.0056 0.04954 0.0056 0.04815 0.00599 0.04699 C 0.0069 0.04352 0.00781 0.04236 0.00938 0.03958 C 0.00964 0.03843 0.00977 0.03704 0.01003 0.03588 C 0.01081 0.03333 0.01224 0.03125 0.01276 0.02847 C 0.01341 0.02546 0.01354 0.02361 0.01484 0.0213 C 0.01549 0.02014 0.01628 0.01944 0.01693 0.01875 C 0.02005 0.01574 0.01953 0.01644 0.02318 0.01505 C 0.0263 0.01551 0.02956 0.01574 0.03281 0.0162 C 0.03346 0.01644 0.03424 0.0169 0.0349 0.01759 C 0.03633 0.01898 0.03893 0.02245 0.03893 0.02245 C 0.03919 0.02361 0.03932 0.025 0.03971 0.02616 C 0.04049 0.0287 0.04245 0.03333 0.04245 0.03333 C 0.04258 0.03542 0.04297 0.0375 0.0431 0.03958 C 0.04427 0.05532 0.04297 0.04722 0.04453 0.05556 C 0.04427 0.06736 0.04414 0.07917 0.04375 0.09097 C 0.04375 0.09259 0.04362 0.09444 0.0431 0.09583 C 0.04258 0.09722 0.04167 0.09745 0.04102 0.09838 C 0.03958 0.10625 0.04167 0.09838 0.03828 0.10324 C 0.03763 0.10417 0.03763 0.10625 0.03685 0.10694 C 0.03568 0.10833 0.03281 0.10926 0.03281 0.10926 C 0.02917 0.10903 0.02539 0.10903 0.02174 0.1081 C 0.02031 0.10787 0.01901 0.10648 0.01758 0.10579 C 0.01693 0.10532 0.01615 0.10509 0.01563 0.1044 C 0.01484 0.1037 0.01419 0.10278 0.01354 0.10208 C 0.01289 0.10139 0.01211 0.10139 0.01146 0.10069 C 0.01068 0.10023 0.01016 0.09884 0.00938 0.09838 C 0.00846 0.09769 0.00755 0.09745 0.00664 0.09722 L 0.00247 0.08982 L 0.00247 0.08982 " pathEditMode="relative" ptsTypes="AAAAAAAAAAAAAAAAAAAAAA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3D997-495A-4345-906A-D592D3374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64" t="30934" r="61193" b="49999"/>
          <a:stretch/>
        </p:blipFill>
        <p:spPr>
          <a:xfrm>
            <a:off x="4320989" y="284199"/>
            <a:ext cx="822121" cy="1307594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101153" y="613411"/>
            <a:ext cx="3144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go straight down and then back up to the middle. Go round in a loop.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82EDC6-CB23-43A5-89F3-C6907CF838C5}"/>
              </a:ext>
            </a:extLst>
          </p:cNvPr>
          <p:cNvSpPr/>
          <p:nvPr/>
        </p:nvSpPr>
        <p:spPr>
          <a:xfrm>
            <a:off x="4437776" y="226667"/>
            <a:ext cx="167780" cy="1845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B5247D-A331-4500-BA38-17874DFDC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" t="15579" r="5542" b="7228"/>
          <a:stretch/>
        </p:blipFill>
        <p:spPr bwMode="auto">
          <a:xfrm>
            <a:off x="3170879" y="1936850"/>
            <a:ext cx="4535263" cy="46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7ABA53-0B02-4CE3-8BF3-68CA16E69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0037" y="1355083"/>
            <a:ext cx="2197740" cy="17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7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37 L 0.00209 0.0037 C 0.00222 0.01134 0.00248 0.01898 0.00274 0.02685 C 0.00287 0.03287 0.00326 0.03912 0.00339 0.04514 C 0.00417 0.10092 0.00404 0.11528 0.00404 0.16504 L 0.00404 0.16504 C 0.0043 0.15231 0.00443 0.13958 0.00482 0.12708 C 0.00482 0.12546 0.00521 0.12384 0.00547 0.12222 C 0.00573 0.12014 0.00586 0.11805 0.00612 0.11597 C 0.00651 0.11366 0.00716 0.11111 0.00756 0.10879 C 0.00782 0.10717 0.00795 0.10532 0.00821 0.1037 C 0.0086 0.10139 0.00912 0.09884 0.00964 0.09653 L 0.01029 0.09282 C 0.01055 0.09004 0.01016 0.0868 0.01094 0.08426 C 0.01185 0.08125 0.01368 0.0794 0.01511 0.07685 C 0.01784 0.07199 0.01628 0.07361 0.01993 0.07199 C 0.025 0.07268 0.02956 0.07268 0.03438 0.07453 C 0.03516 0.07477 0.03581 0.07523 0.03646 0.07569 C 0.03672 0.07685 0.03685 0.07824 0.03711 0.0794 C 0.03907 0.08611 0.03881 0.07986 0.03998 0.09028 C 0.04011 0.09236 0.04037 0.09444 0.04063 0.09653 C 0.04089 0.09884 0.04102 0.10139 0.04128 0.1037 C 0.04154 0.10555 0.0418 0.10717 0.04206 0.10879 C 0.0418 0.11805 0.04167 0.12754 0.04128 0.1368 C 0.04128 0.13819 0.04076 0.13935 0.04063 0.14051 C 0.04037 0.14213 0.04024 0.14375 0.03998 0.14537 C 0.03946 0.14791 0.03907 0.15023 0.03855 0.15278 C 0.03802 0.15578 0.03776 0.15764 0.03646 0.15995 C 0.03516 0.1625 0.03399 0.16273 0.0323 0.16366 C 0.02774 0.16319 0.02305 0.16412 0.01862 0.1625 C 0.01693 0.16203 0.01446 0.15764 0.01446 0.15764 C 0.01211 0.15162 0.0142 0.15555 0.01029 0.15139 C 0.00274 0.14328 0.0086 0.14884 0.00482 0.14537 L 0.00482 0.14537 " pathEditMode="relative" ptsTypes="AA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132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Handwriting practise: Wednesday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Handwriting practise: Wednesday </dc:title>
  <dc:creator>shelleyisgreat@yahoo.co.uk</dc:creator>
  <cp:lastModifiedBy>shelleyisgreat@yahoo.co.uk</cp:lastModifiedBy>
  <cp:revision>10</cp:revision>
  <dcterms:created xsi:type="dcterms:W3CDTF">2020-04-20T12:37:23Z</dcterms:created>
  <dcterms:modified xsi:type="dcterms:W3CDTF">2020-04-28T11:28:37Z</dcterms:modified>
</cp:coreProperties>
</file>