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jLaIlKowRBfQEzkoZX1I7Tom0Z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3810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80"/>
              <a:buFont typeface="Comic Sans MS"/>
              <a:buNone/>
            </a:pPr>
            <a:r>
              <a:rPr lang="en-GB" sz="6480">
                <a:latin typeface="Comic Sans MS"/>
                <a:ea typeface="Comic Sans MS"/>
                <a:cs typeface="Comic Sans MS"/>
                <a:sym typeface="Comic Sans MS"/>
              </a:rPr>
              <a:t>Handwriting practise:</a:t>
            </a:r>
            <a:br>
              <a:rPr lang="en-GB" sz="648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6480">
                <a:latin typeface="Comic Sans MS"/>
                <a:ea typeface="Comic Sans MS"/>
                <a:cs typeface="Comic Sans MS"/>
                <a:sym typeface="Comic Sans MS"/>
              </a:rPr>
              <a:t>Wednesday </a:t>
            </a:r>
            <a:endParaRPr/>
          </a:p>
        </p:txBody>
      </p:sp>
      <p:pic>
        <p:nvPicPr>
          <p:cNvPr descr="A picture containing knife&#10;&#10;Description automatically generated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8777" y="2957804"/>
            <a:ext cx="2187008" cy="3332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50000" l="31720" r="62361" t="36456"/>
          <a:stretch/>
        </p:blipFill>
        <p:spPr>
          <a:xfrm>
            <a:off x="4460689" y="324993"/>
            <a:ext cx="995767" cy="128196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fmla="val -75909" name="adj1"/>
              <a:gd fmla="val 5147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8098971" y="561197"/>
            <a:ext cx="314441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 at the top, go straight down and then straight back up again. Go over with a curl.</a:t>
            </a: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4684395" y="384479"/>
            <a:ext cx="184558" cy="17703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15228" l="32683" r="33571" t="24059"/>
          <a:stretch/>
        </p:blipFill>
        <p:spPr>
          <a:xfrm>
            <a:off x="3591943" y="2223191"/>
            <a:ext cx="4114201" cy="4163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ront, black, white, parking&#10;&#10;Description automatically generated"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506" y="965977"/>
            <a:ext cx="1797552" cy="2119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57797" l="32338" r="60091" t="29725"/>
          <a:stretch/>
        </p:blipFill>
        <p:spPr>
          <a:xfrm>
            <a:off x="4613451" y="402239"/>
            <a:ext cx="1167056" cy="108218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fmla="val -75909" name="adj1"/>
              <a:gd fmla="val 5147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8098971" y="561197"/>
            <a:ext cx="314441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 at the top, go straight down and then straight back up again. Go over the hill.</a:t>
            </a: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4744702" y="414390"/>
            <a:ext cx="184558" cy="17703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 b="17063" l="32890" r="33570" t="22752"/>
          <a:stretch/>
        </p:blipFill>
        <p:spPr>
          <a:xfrm>
            <a:off x="3617111" y="1971412"/>
            <a:ext cx="4089033" cy="4127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object, lamp, light&#10;&#10;Description automatically generated" id="105" name="Google Shape;10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1505" y="1031846"/>
            <a:ext cx="1595429" cy="2025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 b="55229" l="32064" r="56583" t="30781"/>
          <a:stretch/>
        </p:blipFill>
        <p:spPr>
          <a:xfrm>
            <a:off x="4152550" y="438086"/>
            <a:ext cx="1716144" cy="118937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fmla="val -75909" name="adj1"/>
              <a:gd fmla="val 5147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8101153" y="438087"/>
            <a:ext cx="3144417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 at the top, go straight down and then straight back up again. Go over the hill and over the hill again.</a:t>
            </a: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4324893" y="501313"/>
            <a:ext cx="184558" cy="17703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 b="16912" l="32605" r="33553" t="23175"/>
          <a:stretch/>
        </p:blipFill>
        <p:spPr>
          <a:xfrm>
            <a:off x="3185214" y="2069303"/>
            <a:ext cx="4520928" cy="450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ight&#10;&#10;Description automatically generated" id="115" name="Google Shape;11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741" y="479844"/>
            <a:ext cx="2964473" cy="1547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 b="45931" l="31858" r="59817" t="34496"/>
          <a:stretch/>
        </p:blipFill>
        <p:spPr>
          <a:xfrm>
            <a:off x="4485857" y="284198"/>
            <a:ext cx="1155416" cy="1527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fmla="val -75909" name="adj1"/>
              <a:gd fmla="val 5147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8101153" y="613411"/>
            <a:ext cx="314441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 up high, go straight down and then back up to the middle. Go over the hill.</a:t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4645385" y="195681"/>
            <a:ext cx="184558" cy="17703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 b="25614" l="32842" r="33554" t="14194"/>
          <a:stretch/>
        </p:blipFill>
        <p:spPr>
          <a:xfrm>
            <a:off x="3217647" y="2022556"/>
            <a:ext cx="4517130" cy="4551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dinosaur&#10;&#10;Description automatically generated" id="125" name="Google Shape;12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564" y="1122423"/>
            <a:ext cx="2024062" cy="2139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b="39083" l="32202" r="60849" t="42324"/>
          <a:stretch/>
        </p:blipFill>
        <p:spPr>
          <a:xfrm>
            <a:off x="4629302" y="394281"/>
            <a:ext cx="847288" cy="127512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fmla="val -75909" name="adj1"/>
              <a:gd fmla="val 5147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8101153" y="613411"/>
            <a:ext cx="314441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 at the top, go straight down and then back up. Go round in a loop.</a:t>
            </a: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4707816" y="394281"/>
            <a:ext cx="184558" cy="177034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4">
            <a:alphaModFix/>
          </a:blip>
          <a:srcRect b="15789" l="33552" r="33554" t="22456"/>
          <a:stretch/>
        </p:blipFill>
        <p:spPr>
          <a:xfrm>
            <a:off x="3105334" y="1932291"/>
            <a:ext cx="4600808" cy="48587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tro Cartoon Parcel Images, Stock Photos &amp; Vectors | Shutterstock" id="135" name="Google Shape;135;p6"/>
          <p:cNvPicPr preferRelativeResize="0"/>
          <p:nvPr/>
        </p:nvPicPr>
        <p:blipFill rotWithShape="1">
          <a:blip r:embed="rId5">
            <a:alphaModFix/>
          </a:blip>
          <a:srcRect b="15403" l="0" r="0" t="0"/>
          <a:stretch/>
        </p:blipFill>
        <p:spPr>
          <a:xfrm>
            <a:off x="431330" y="889691"/>
            <a:ext cx="2476500" cy="2256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b="49999" l="32064" r="61193" t="30934"/>
          <a:stretch/>
        </p:blipFill>
        <p:spPr>
          <a:xfrm>
            <a:off x="4320989" y="284199"/>
            <a:ext cx="822121" cy="1307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fmla="val -75909" name="adj1"/>
              <a:gd fmla="val 5147" name="adj2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8101153" y="613411"/>
            <a:ext cx="314441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 at the top, go straight down and then back up to the middle. Go round in a loop.</a:t>
            </a: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4437776" y="226667"/>
            <a:ext cx="167780" cy="184557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4">
            <a:alphaModFix/>
          </a:blip>
          <a:srcRect b="7228" l="6753" r="5541" t="15579"/>
          <a:stretch/>
        </p:blipFill>
        <p:spPr>
          <a:xfrm>
            <a:off x="3170879" y="1936850"/>
            <a:ext cx="4535263" cy="4602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45" name="Google Shape;14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037" y="1355083"/>
            <a:ext cx="2197740" cy="1736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2020-04-20T12:37:23Z</dcterms:created>
  <dc:creator>shelleyisgreat@yahoo.co.uk</dc:creator>
</cp:coreProperties>
</file>