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D3C4-C349-4C08-B3E6-3BAB47AE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7CFE9-C61D-48F6-BC8A-99BE9E6CD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7E5F7-BA29-42B3-80EF-F569A1CD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9B7-5628-465D-BBEA-40FAA4A30BD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2CF4F-6548-4020-A45C-FB83AC89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32E14-DA58-4981-B6EE-DB692242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4173-E398-46D2-BEC9-618CCAB02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0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DE5F0-3C88-4003-888D-A8D4C1D6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16B0E-BEFD-406F-8011-397CEEB83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B9206-B056-4264-B473-E568E05F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9B7-5628-465D-BBEA-40FAA4A30BD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91C8A-B370-4449-B8D7-43058217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9D082-E695-4214-8756-553AC936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4173-E398-46D2-BEC9-618CCAB02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7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F5FA63-B762-43A6-8356-B331A3FBB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1560D-32E8-4541-93DD-44F895F51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2D1B7-4D2F-4D12-A959-EFC5DA1B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9B7-5628-465D-BBEA-40FAA4A30BD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F0B7-A73D-440B-9157-E5611FF6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71308-D705-4072-8AE7-564E93DD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4173-E398-46D2-BEC9-618CCAB02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5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3D80-D472-421C-938D-47E5F1FE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59E5B-21BB-4A9A-A6F3-CB03CC211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E47E6-0DE8-4C5C-B419-EB9964D7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9B7-5628-465D-BBEA-40FAA4A30BD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DBF5A-1FC2-4D00-9321-793630AD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63915-28BE-4198-92DA-7DB513AE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4173-E398-46D2-BEC9-618CCAB02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3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E88C-31A0-43EB-97B9-D389F6640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1E6C1-D05B-4087-AD78-92027487F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F9D14-1313-49BB-B8E3-279A5478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9B7-5628-465D-BBEA-40FAA4A30BD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D36B5-ED3A-4050-81D0-18EDD50B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C47DA-3D57-4737-BF84-E11F8EBF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4173-E398-46D2-BEC9-618CCAB02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7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820AD-C406-462A-9FCA-912198D9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C0564-4819-4C68-8BFF-DC27D908B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750A7-CDAA-4411-B6BB-6F34752CC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3EAD7-174B-468D-9E3B-3407C898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9B7-5628-465D-BBEA-40FAA4A30BD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CC962-9172-48E4-970A-1FB2428F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F081A-E544-49BB-AC6A-FC129E01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4173-E398-46D2-BEC9-618CCAB02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25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2540-BA53-46D5-B851-24EC72CA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0BEA5-8463-4ECA-B113-32BAFD58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F39E9-E43F-4AF3-9B2A-FFD3799C0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43EC6-4EC5-4669-82C9-42E3CE116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C445A-3962-42B1-BE69-D12A422979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5149F6-3367-4746-89AA-48212615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9B7-5628-465D-BBEA-40FAA4A30BD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E15FF-BCAF-4BBF-B11A-8617CC22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34F7-3701-4BCA-B121-FB911DAD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4173-E398-46D2-BEC9-618CCAB02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2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87DF-89DB-4BFE-BBD2-8E3BD0A4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AD804-0B82-4948-9315-0DE024CC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9B7-5628-465D-BBEA-40FAA4A30BD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6480A-B3DB-48F8-8E5D-D8B8E811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B0539-949B-4822-B9C6-5DCCD75E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4173-E398-46D2-BEC9-618CCAB02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7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2C213-1AD9-4AC0-BA8D-43963C78A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9B7-5628-465D-BBEA-40FAA4A30BD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15D8C5-3035-4BE1-899F-0BB8AD70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74B64-A47F-4ABF-A306-A71D0A41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4173-E398-46D2-BEC9-618CCAB02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79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9AB9-2281-42FD-8B01-86ABA827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72CA3-D58F-4B37-974C-1B650C448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15995-374F-4402-8CF3-7E0ECEF57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7D12B-79A1-4598-A5E8-9A90CC6C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9B7-5628-465D-BBEA-40FAA4A30BD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8A9F5-51C1-4EC9-AA34-1EB241BE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FF182-D896-4CB9-A60E-899025B9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4173-E398-46D2-BEC9-618CCAB02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12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238A-8F3D-4C88-A4DC-A7C33D5D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2EC0FE-920C-4EC6-865E-0DAB3EF0E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3ED85-EA75-4E05-9A8D-E4CDED443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C12C5-65EB-47AB-ACF5-AEC5584B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9B7-5628-465D-BBEA-40FAA4A30BD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FBF1E-4A95-449C-98AE-760BE657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3A7A9-8592-4198-975B-88868631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4173-E398-46D2-BEC9-618CCAB02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6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6161DE-27A5-4C81-83E2-88DC6761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71575-6E0A-4944-BB99-C734E1DE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FA645-7D16-4D09-84EE-93E536B62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B09B7-5628-465D-BBEA-40FAA4A30BD8}" type="datetimeFigureOut">
              <a:rPr lang="en-GB" smtClean="0"/>
              <a:t>21/06/2020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BE1D0-76CF-47E6-9B9B-CB281867D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2424F-3944-48D2-8DEA-5760151AA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4173-E398-46D2-BEC9-618CCAB02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43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USA_Flag_Map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picmommyadventures.com/2014/12/wake-up-wednesday-45/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icmommyadventures.com/2014/12/wake-up-wednesday-45/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icmommyadventures.com/2014/12/wake-up-wednesday-45/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icmommyadventures.com/2014/12/wake-up-wednesday-45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icmommyadventures.com/2014/12/wake-up-wednesday-45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0394FE2-BDDA-4ECE-B320-81AE19E9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625AAC5-802A-4197-8804-2B78FF65C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F7936-04CE-4F65-8273-4274315D6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0" y="310896"/>
            <a:ext cx="7982712" cy="868680"/>
          </a:xfrm>
        </p:spPr>
        <p:txBody>
          <a:bodyPr anchor="ctr">
            <a:normAutofit/>
          </a:bodyPr>
          <a:lstStyle/>
          <a:p>
            <a:r>
              <a:rPr lang="en-GB" sz="4000">
                <a:latin typeface="Comic Sans MS" panose="030F0702030302020204" pitchFamily="66" charset="0"/>
              </a:rPr>
              <a:t>Vacation USA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B139DD-0E8D-42FA-9171-C5F00175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25B23-97C1-4738-9B37-D9300CAB5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872" r="2410"/>
          <a:stretch/>
        </p:blipFill>
        <p:spPr>
          <a:xfrm>
            <a:off x="419830" y="2128345"/>
            <a:ext cx="5577840" cy="4083269"/>
          </a:xfrm>
          <a:prstGeom prst="rect">
            <a:avLst/>
          </a:prstGeom>
        </p:spPr>
      </p:pic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CBE17FF-8CC2-471E-89A9-D768B5C912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5413" r="-2" b="11707"/>
          <a:stretch/>
        </p:blipFill>
        <p:spPr>
          <a:xfrm>
            <a:off x="6194332" y="2128367"/>
            <a:ext cx="5577840" cy="40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D80A-947F-4393-9567-8FE74A20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Everglades National Park</a:t>
            </a:r>
          </a:p>
        </p:txBody>
      </p:sp>
      <p:pic>
        <p:nvPicPr>
          <p:cNvPr id="1026" name="Picture 2" descr="Miami Everglades Attraction. #Miami #Everglades #Alligators ...">
            <a:extLst>
              <a:ext uri="{FF2B5EF4-FFF2-40B4-BE49-F238E27FC236}">
                <a16:creationId xmlns:a16="http://schemas.microsoft.com/office/drawing/2014/main" id="{3B1EB75C-38D8-4C57-A263-2BAA823D1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r="13007"/>
          <a:stretch/>
        </p:blipFill>
        <p:spPr bwMode="auto">
          <a:xfrm>
            <a:off x="699796" y="2006082"/>
            <a:ext cx="4873690" cy="36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orida food guide: what to eat in the sunshine state">
            <a:extLst>
              <a:ext uri="{FF2B5EF4-FFF2-40B4-BE49-F238E27FC236}">
                <a16:creationId xmlns:a16="http://schemas.microsoft.com/office/drawing/2014/main" id="{4CF9AE9F-F802-4AB3-A976-CE60E6F37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87" y="2006082"/>
            <a:ext cx="5756987" cy="359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9A60B80-6C3C-4E8D-9C06-1E11E7AD42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5413" r="-2" b="11707"/>
          <a:stretch/>
        </p:blipFill>
        <p:spPr>
          <a:xfrm>
            <a:off x="503853" y="321790"/>
            <a:ext cx="1685780" cy="1235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A4936-F227-4998-8972-87818B07BAB0}"/>
              </a:ext>
            </a:extLst>
          </p:cNvPr>
          <p:cNvSpPr txBox="1"/>
          <p:nvPr/>
        </p:nvSpPr>
        <p:spPr>
          <a:xfrm>
            <a:off x="699796" y="5924939"/>
            <a:ext cx="1084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You can go on an air boat to see the crocodiles.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41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D80A-947F-4393-9567-8FE74A20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Grand Canyon National Park</a:t>
            </a:r>
          </a:p>
        </p:txBody>
      </p:sp>
      <p:pic>
        <p:nvPicPr>
          <p:cNvPr id="2052" name="Picture 4" descr="Grand Canyon National Park Changes Entrance Fee to Address ...">
            <a:extLst>
              <a:ext uri="{FF2B5EF4-FFF2-40B4-BE49-F238E27FC236}">
                <a16:creationId xmlns:a16="http://schemas.microsoft.com/office/drawing/2014/main" id="{42F68CFA-993E-4ED5-A004-8BD9AB43A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9" y="2002805"/>
            <a:ext cx="6279340" cy="377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and Canyon National Park: A Travel Guide">
            <a:extLst>
              <a:ext uri="{FF2B5EF4-FFF2-40B4-BE49-F238E27FC236}">
                <a16:creationId xmlns:a16="http://schemas.microsoft.com/office/drawing/2014/main" id="{0FCA5215-1079-43FF-8631-B404BC38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68" y="2036872"/>
            <a:ext cx="5547632" cy="370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485B491-9808-4902-B2C7-C83DD7211A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5413" r="-2" b="11707"/>
          <a:stretch/>
        </p:blipFill>
        <p:spPr>
          <a:xfrm>
            <a:off x="10011747" y="410363"/>
            <a:ext cx="1685780" cy="12350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0EAAFA-1A51-4324-80D1-D78807C37963}"/>
              </a:ext>
            </a:extLst>
          </p:cNvPr>
          <p:cNvSpPr txBox="1"/>
          <p:nvPr/>
        </p:nvSpPr>
        <p:spPr>
          <a:xfrm>
            <a:off x="699796" y="5924939"/>
            <a:ext cx="1084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You can look at the red mountains.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28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Men Face Charges For Walking On Old Faithful Geyser | MTPR">
            <a:extLst>
              <a:ext uri="{FF2B5EF4-FFF2-40B4-BE49-F238E27FC236}">
                <a16:creationId xmlns:a16="http://schemas.microsoft.com/office/drawing/2014/main" id="{F4795099-6EBB-4A5F-83E7-2BB84B8E3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54" y="926887"/>
            <a:ext cx="5274906" cy="28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1D80A-947F-4393-9567-8FE74A20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7" y="156555"/>
            <a:ext cx="10515600" cy="869466"/>
          </a:xfrm>
        </p:spPr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Yellowstone National Park</a:t>
            </a:r>
          </a:p>
        </p:txBody>
      </p:sp>
      <p:pic>
        <p:nvPicPr>
          <p:cNvPr id="3074" name="Picture 2" descr="Appeals to close US national parks amid coronavirus are growing">
            <a:extLst>
              <a:ext uri="{FF2B5EF4-FFF2-40B4-BE49-F238E27FC236}">
                <a16:creationId xmlns:a16="http://schemas.microsoft.com/office/drawing/2014/main" id="{F08FFDAB-FA59-411E-851F-59DDD4DDA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1" y="926887"/>
            <a:ext cx="4218992" cy="316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udget Travel Tips for Yellowstone National Park">
            <a:extLst>
              <a:ext uri="{FF2B5EF4-FFF2-40B4-BE49-F238E27FC236}">
                <a16:creationId xmlns:a16="http://schemas.microsoft.com/office/drawing/2014/main" id="{83289FAE-9C3F-4166-AF55-1ECE10C5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04" y="2963886"/>
            <a:ext cx="4434860" cy="29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EDCD8B3-640C-429F-B096-0684A464E6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5413" r="-2" b="11707"/>
          <a:stretch/>
        </p:blipFill>
        <p:spPr>
          <a:xfrm>
            <a:off x="262284" y="4442172"/>
            <a:ext cx="1685780" cy="12350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F5BBE3-33AA-4B26-A667-511FEF1DA1CB}"/>
              </a:ext>
            </a:extLst>
          </p:cNvPr>
          <p:cNvSpPr txBox="1"/>
          <p:nvPr/>
        </p:nvSpPr>
        <p:spPr>
          <a:xfrm>
            <a:off x="699796" y="5924939"/>
            <a:ext cx="1084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The water shoots up in </a:t>
            </a:r>
            <a:r>
              <a:rPr lang="en-GB" sz="3600">
                <a:latin typeface="Comic Sans MS" panose="030F0702030302020204" pitchFamily="66" charset="0"/>
              </a:rPr>
              <a:t>the sky.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D80A-947F-4393-9567-8FE74A20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78" y="131965"/>
            <a:ext cx="10515600" cy="759510"/>
          </a:xfrm>
        </p:spPr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Yosemite National Park</a:t>
            </a:r>
          </a:p>
        </p:txBody>
      </p:sp>
      <p:pic>
        <p:nvPicPr>
          <p:cNvPr id="4098" name="Picture 2" descr="Employment | Yosemite National Park | Travel Yosemite">
            <a:extLst>
              <a:ext uri="{FF2B5EF4-FFF2-40B4-BE49-F238E27FC236}">
                <a16:creationId xmlns:a16="http://schemas.microsoft.com/office/drawing/2014/main" id="{3DFB76C8-9723-4229-A7F2-3175090BF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2" y="3429000"/>
            <a:ext cx="5201034" cy="26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ere to Stay in Yosemite National Park - The Crazy Tourist">
            <a:extLst>
              <a:ext uri="{FF2B5EF4-FFF2-40B4-BE49-F238E27FC236}">
                <a16:creationId xmlns:a16="http://schemas.microsoft.com/office/drawing/2014/main" id="{DFA2C329-D314-4822-BB52-48E5724A7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73" y="891475"/>
            <a:ext cx="5443005" cy="36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Yosemite National Park | Lodging &amp; Year Round Activities ...">
            <a:extLst>
              <a:ext uri="{FF2B5EF4-FFF2-40B4-BE49-F238E27FC236}">
                <a16:creationId xmlns:a16="http://schemas.microsoft.com/office/drawing/2014/main" id="{889863A6-5AFE-4910-A04F-3A8033536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" y="793000"/>
            <a:ext cx="5201036" cy="26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D7F8387-6ADD-42E3-BF0D-EB980EB915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5413" r="-2" b="11707"/>
          <a:stretch/>
        </p:blipFill>
        <p:spPr>
          <a:xfrm>
            <a:off x="10018596" y="4593327"/>
            <a:ext cx="1685780" cy="1235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52030E-B8A2-4DBE-83BE-9E5891215C29}"/>
              </a:ext>
            </a:extLst>
          </p:cNvPr>
          <p:cNvSpPr txBox="1"/>
          <p:nvPr/>
        </p:nvSpPr>
        <p:spPr>
          <a:xfrm>
            <a:off x="674914" y="6029518"/>
            <a:ext cx="1084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You can go camping in the park.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714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51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Next LT Pro</vt:lpstr>
      <vt:lpstr>Calibri</vt:lpstr>
      <vt:lpstr>Calibri Light</vt:lpstr>
      <vt:lpstr>Comic Sans MS</vt:lpstr>
      <vt:lpstr>Office Theme</vt:lpstr>
      <vt:lpstr>Vacation USA</vt:lpstr>
      <vt:lpstr>Everglades National Park</vt:lpstr>
      <vt:lpstr>Grand Canyon National Park</vt:lpstr>
      <vt:lpstr>Yellowstone National Park</vt:lpstr>
      <vt:lpstr>Yosemite National 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Vacation USA</dc:title>
  <dc:creator>shelleyisgreat@yahoo.co.uk</dc:creator>
  <cp:lastModifiedBy>shelleyisgreat@yahoo.co.uk</cp:lastModifiedBy>
  <cp:revision>3</cp:revision>
  <dcterms:created xsi:type="dcterms:W3CDTF">2020-06-21T13:27:57Z</dcterms:created>
  <dcterms:modified xsi:type="dcterms:W3CDTF">2020-06-21T13:44:47Z</dcterms:modified>
</cp:coreProperties>
</file>