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4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6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66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6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5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6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7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2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69" y="6358334"/>
            <a:ext cx="964418" cy="33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0616" y="6450505"/>
            <a:ext cx="271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@Primary Languages Network 2017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44382" y="494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63134" y="32288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598505" y="172279"/>
            <a:ext cx="282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Gingerbread man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841" y="702365"/>
            <a:ext cx="1100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Listen to the Gingerbread man questions and practise these with your teacher in your best gingerbread men voices.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17" y="1408865"/>
            <a:ext cx="1191422" cy="1482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58702" y="2441232"/>
            <a:ext cx="32503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are you called?</a:t>
            </a:r>
          </a:p>
          <a:p>
            <a:r>
              <a:rPr lang="en-GB" sz="2800" dirty="0"/>
              <a:t>Where do you live?</a:t>
            </a:r>
          </a:p>
          <a:p>
            <a:r>
              <a:rPr lang="en-GB" sz="2800" dirty="0"/>
              <a:t>How old are you?</a:t>
            </a:r>
          </a:p>
          <a:p>
            <a:r>
              <a:rPr lang="en-GB" sz="2800" dirty="0"/>
              <a:t>How are you feeling?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6471" y="1408865"/>
            <a:ext cx="2694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Help the gingerbread man </a:t>
            </a:r>
          </a:p>
          <a:p>
            <a:r>
              <a:rPr lang="en-GB" dirty="0"/>
              <a:t>find each of these</a:t>
            </a:r>
          </a:p>
          <a:p>
            <a:r>
              <a:rPr lang="en-GB" dirty="0"/>
              <a:t>questions in Spanish.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3552" y="1603963"/>
            <a:ext cx="3455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1.¿Cómo </a:t>
            </a:r>
            <a:r>
              <a:rPr lang="en-GB" sz="3200" dirty="0" err="1"/>
              <a:t>te</a:t>
            </a:r>
            <a:r>
              <a:rPr lang="en-GB" sz="3200" dirty="0"/>
              <a:t> llamas?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0839" y="3332881"/>
            <a:ext cx="2904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2.¿Dónde </a:t>
            </a:r>
            <a:r>
              <a:rPr lang="en-GB" sz="3200" dirty="0" err="1"/>
              <a:t>vives</a:t>
            </a:r>
            <a:r>
              <a:rPr lang="en-GB" sz="3200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7603" y="4704706"/>
            <a:ext cx="2895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3.¿Cómo </a:t>
            </a:r>
            <a:r>
              <a:rPr lang="en-GB" sz="3200" dirty="0" err="1"/>
              <a:t>estás</a:t>
            </a:r>
            <a:r>
              <a:rPr lang="en-GB" sz="3200" dirty="0"/>
              <a:t>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25304" y="4653869"/>
            <a:ext cx="4227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4.¿Cuántos </a:t>
            </a:r>
            <a:r>
              <a:rPr lang="en-GB" sz="3200" dirty="0" err="1"/>
              <a:t>años</a:t>
            </a:r>
            <a:r>
              <a:rPr lang="en-GB" sz="3200" dirty="0"/>
              <a:t> </a:t>
            </a:r>
            <a:r>
              <a:rPr lang="en-GB" sz="3200" dirty="0" err="1"/>
              <a:t>tienes</a:t>
            </a:r>
            <a:r>
              <a:rPr lang="en-GB" sz="3200" dirty="0"/>
              <a:t>?</a:t>
            </a:r>
          </a:p>
        </p:txBody>
      </p:sp>
      <p:pic>
        <p:nvPicPr>
          <p:cNvPr id="20" name="Ag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3641.5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59281" y="5917930"/>
            <a:ext cx="609600" cy="609600"/>
          </a:xfrm>
          <a:prstGeom prst="rect">
            <a:avLst/>
          </a:prstGeom>
        </p:spPr>
      </p:pic>
      <p:pic>
        <p:nvPicPr>
          <p:cNvPr id="21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end="28412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523849" y="2098348"/>
            <a:ext cx="943712" cy="524472"/>
          </a:xfrm>
          <a:prstGeom prst="rect">
            <a:avLst/>
          </a:prstGeom>
        </p:spPr>
      </p:pic>
      <p:pic>
        <p:nvPicPr>
          <p:cNvPr id="22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st="4906" end="24020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051993" y="3917656"/>
            <a:ext cx="943712" cy="524472"/>
          </a:xfrm>
          <a:prstGeom prst="rect">
            <a:avLst/>
          </a:prstGeom>
        </p:spPr>
      </p:pic>
      <p:pic>
        <p:nvPicPr>
          <p:cNvPr id="23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st="9885" end="18114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301088" y="5474837"/>
            <a:ext cx="943712" cy="5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96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82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609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81</Words>
  <Application>Microsoft Office PowerPoint</Application>
  <PresentationFormat>Widescreen</PresentationFormat>
  <Paragraphs>14</Paragraphs>
  <Slides>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Lloyd</dc:creator>
  <cp:lastModifiedBy>kaye hogan</cp:lastModifiedBy>
  <cp:revision>37</cp:revision>
  <dcterms:created xsi:type="dcterms:W3CDTF">2017-11-02T15:07:59Z</dcterms:created>
  <dcterms:modified xsi:type="dcterms:W3CDTF">2020-06-10T12:30:50Z</dcterms:modified>
</cp:coreProperties>
</file>