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0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4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1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46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06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8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24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51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7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E6C07-76F6-4D8F-BA28-D7F4AB6A6B7E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3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SassoonCRInfant" pitchFamily="2" charset="0"/>
              </a:rPr>
              <a:t>Read the words. What digraph can you see in all of the words?</a:t>
            </a:r>
            <a:endParaRPr lang="en-GB" dirty="0">
              <a:solidFill>
                <a:srgbClr val="0070C0"/>
              </a:solidFill>
              <a:latin typeface="SassoonCRInfa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1793032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down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3309709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owl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112" y="4581128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town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9944" y="1925216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cow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80112" y="3573015"/>
            <a:ext cx="30243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brown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5081413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crown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04456" y="1925215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0070C0"/>
                </a:solidFill>
                <a:latin typeface="SassoonCRInfant" pitchFamily="2" charset="0"/>
              </a:rPr>
              <a:t>ow</a:t>
            </a:r>
            <a:endParaRPr lang="en-GB" sz="8000" b="1" dirty="0">
              <a:solidFill>
                <a:srgbClr val="0070C0"/>
              </a:solidFill>
              <a:latin typeface="SassoonCR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89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CRInfant" pitchFamily="2" charset="0"/>
              </a:rPr>
              <a:t>Match the picture to the word then click the slide to see if you are correct.</a:t>
            </a:r>
            <a:endParaRPr lang="en-GB" dirty="0">
              <a:latin typeface="SassoonCRInfa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876" y="2492896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owl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444" y="3645024"/>
            <a:ext cx="237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town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660" y="1412776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cow</a:t>
            </a:r>
            <a:endParaRPr lang="en-GB" sz="8000" dirty="0">
              <a:latin typeface="SassoonCRInf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444" y="4869160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SassoonCRInfant" pitchFamily="2" charset="0"/>
              </a:rPr>
              <a:t>crown</a:t>
            </a:r>
            <a:endParaRPr lang="en-GB" sz="8000" dirty="0">
              <a:latin typeface="SassoonCRInfant" pitchFamily="2" charset="0"/>
            </a:endParaRPr>
          </a:p>
        </p:txBody>
      </p:sp>
      <p:pic>
        <p:nvPicPr>
          <p:cNvPr id="7170" name="Picture 2" descr="cow | Description &amp; Facts | Britann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933056"/>
            <a:ext cx="1860275" cy="123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own -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750" y="1529368"/>
            <a:ext cx="2393861" cy="145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Barn Ow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15" y="4551597"/>
            <a:ext cx="1809479" cy="206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Eastern crown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02" y="2172635"/>
            <a:ext cx="2064002" cy="149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>
            <a:off x="2123728" y="2256271"/>
            <a:ext cx="4608512" cy="2295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23728" y="3154615"/>
            <a:ext cx="2568287" cy="2146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3"/>
          </p:cNvCxnSpPr>
          <p:nvPr/>
        </p:nvCxnSpPr>
        <p:spPr>
          <a:xfrm flipV="1">
            <a:off x="2605140" y="2256271"/>
            <a:ext cx="3552564" cy="20504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3"/>
          </p:cNvCxnSpPr>
          <p:nvPr/>
        </p:nvCxnSpPr>
        <p:spPr>
          <a:xfrm flipV="1">
            <a:off x="2894740" y="3403934"/>
            <a:ext cx="2230963" cy="2126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6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Read the words. What digraph can you see in all of the words?</vt:lpstr>
      <vt:lpstr>Match the picture to the word then click the slide to see if you are correct.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vermiglio</dc:creator>
  <cp:lastModifiedBy>Carla vermiglio</cp:lastModifiedBy>
  <cp:revision>5</cp:revision>
  <dcterms:created xsi:type="dcterms:W3CDTF">2020-06-24T12:06:56Z</dcterms:created>
  <dcterms:modified xsi:type="dcterms:W3CDTF">2020-06-24T13:05:01Z</dcterms:modified>
</cp:coreProperties>
</file>