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80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6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46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1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46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06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284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249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51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76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99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E6C07-76F6-4D8F-BA28-D7F4AB6A6B7E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4A308-9C91-4721-AE78-1441CE596D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03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Read the words. What digraph can you see in all of the words?</a:t>
            </a:r>
            <a:endParaRPr lang="en-GB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0152" y="1793032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Comic Sans MS" panose="030F0702030302020204" pitchFamily="66" charset="0"/>
              </a:rPr>
              <a:t>down</a:t>
            </a:r>
            <a:endParaRPr lang="en-GB" sz="60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03648" y="3309709"/>
            <a:ext cx="26642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Comic Sans MS" panose="030F0702030302020204" pitchFamily="66" charset="0"/>
              </a:rPr>
              <a:t>owl</a:t>
            </a:r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9112" y="4581128"/>
            <a:ext cx="26642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Comic Sans MS" panose="030F0702030302020204" pitchFamily="66" charset="0"/>
              </a:rPr>
              <a:t>town</a:t>
            </a:r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9944" y="1925216"/>
            <a:ext cx="26642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Comic Sans MS" panose="030F0702030302020204" pitchFamily="66" charset="0"/>
              </a:rPr>
              <a:t>cow</a:t>
            </a:r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80112" y="3573015"/>
            <a:ext cx="302433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Comic Sans MS" panose="030F0702030302020204" pitchFamily="66" charset="0"/>
              </a:rPr>
              <a:t>brown</a:t>
            </a:r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9912" y="5081413"/>
            <a:ext cx="26642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Comic Sans MS" panose="030F0702030302020204" pitchFamily="66" charset="0"/>
              </a:rPr>
              <a:t>crown</a:t>
            </a:r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04456" y="1925215"/>
            <a:ext cx="2664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ow</a:t>
            </a:r>
            <a:endParaRPr lang="en-GB" sz="8000" b="1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893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latin typeface="Comic Sans MS" panose="030F0702030302020204" pitchFamily="66" charset="0"/>
              </a:rPr>
              <a:t>Match the picture to the word then click the slide to see if you are correct.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876" y="2492896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Comic Sans MS" panose="030F0702030302020204" pitchFamily="66" charset="0"/>
              </a:rPr>
              <a:t>owl</a:t>
            </a:r>
            <a:endParaRPr lang="en-GB" sz="60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0444" y="3645024"/>
            <a:ext cx="23746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Comic Sans MS" panose="030F0702030302020204" pitchFamily="66" charset="0"/>
              </a:rPr>
              <a:t>town</a:t>
            </a:r>
            <a:endParaRPr lang="en-GB" sz="6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9660" y="1412776"/>
            <a:ext cx="237626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600" dirty="0" smtClean="0">
                <a:latin typeface="Comic Sans MS" panose="030F0702030302020204" pitchFamily="66" charset="0"/>
              </a:rPr>
              <a:t>cow</a:t>
            </a:r>
            <a:endParaRPr lang="en-GB" sz="66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0444" y="4869160"/>
            <a:ext cx="2664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dirty="0" smtClean="0">
                <a:latin typeface="Comic Sans MS" panose="030F0702030302020204" pitchFamily="66" charset="0"/>
              </a:rPr>
              <a:t>crown</a:t>
            </a:r>
            <a:endParaRPr lang="en-GB" sz="6000" dirty="0">
              <a:latin typeface="Comic Sans MS" panose="030F0702030302020204" pitchFamily="66" charset="0"/>
            </a:endParaRPr>
          </a:p>
        </p:txBody>
      </p:sp>
      <p:pic>
        <p:nvPicPr>
          <p:cNvPr id="7170" name="Picture 2" descr="cow | Description &amp; Facts | Britannic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933056"/>
            <a:ext cx="1860275" cy="1237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Town - Wikiped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750" y="1529368"/>
            <a:ext cx="2393861" cy="1453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Barn Ow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015" y="4551597"/>
            <a:ext cx="1809479" cy="206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Eastern crown - Wikiped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02" y="2172635"/>
            <a:ext cx="2064002" cy="149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>
            <a:off x="1835696" y="2172635"/>
            <a:ext cx="4896544" cy="2378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562592" y="3000727"/>
            <a:ext cx="3129423" cy="23004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123728" y="2256274"/>
            <a:ext cx="4033976" cy="19716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2565924" y="3403936"/>
            <a:ext cx="2559779" cy="218062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61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43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Read the words. What digraph can you see in all of the words?</vt:lpstr>
      <vt:lpstr>Match the picture to the word then click the slide to see if you are correct.</vt:lpstr>
    </vt:vector>
  </TitlesOfParts>
  <Company>St Philip Westbrook CE(A)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Carla vermiglio</dc:creator>
  <cp:lastModifiedBy>s.parsons</cp:lastModifiedBy>
  <cp:revision>6</cp:revision>
  <dcterms:created xsi:type="dcterms:W3CDTF">2020-06-24T12:06:56Z</dcterms:created>
  <dcterms:modified xsi:type="dcterms:W3CDTF">2020-06-29T15:17:46Z</dcterms:modified>
</cp:coreProperties>
</file>