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60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90D2-E3D3-4B2F-AF7C-D9027A89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A3DB5-B627-494D-9886-264EDECB2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4731C-DE81-435B-9119-E4338A79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AF4B-B8B1-4881-83C7-6C081196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37DB4-5AAE-4916-9B66-66A6F4E2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6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8EC5-9DD2-484B-96F7-E1E124D5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E2C6F-5D12-457D-879D-7133171D3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1C4A7-0A53-4E98-B54F-9367C4CC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56B5-4639-4208-AF95-80ED9175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EFCB-0629-4F83-B123-33C7A2A5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8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2F628-B223-464C-A5E4-D5C0F35D8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CDE46-E3FA-4EEC-9C56-5BFBBD92D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FD6A9-D048-4A77-997B-5127CDEF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03025-1CCF-4AB1-A57C-CB081E19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B1162-8A00-494E-84F1-C2107E2D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8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95FE-4A08-48D0-AB44-BEF9C020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6A24-09A5-4DCB-9CDC-0A9210D3C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7E891-128B-4480-9BB5-16A1A123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AEE7D-4E39-4904-BAC6-F303B59F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1922E-99AF-4D1E-AC65-45F70363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1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B58D-A2BA-4E79-8051-CF58AC2C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041CB-290C-432F-AD1D-A8993DDF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B042-04E1-4229-A4F9-B10E4F92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1C4E6-3EEA-49AB-981C-656DE51D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C79B7-F1C9-4A4F-AF8B-E49E9E35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1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5540-DEA3-4925-B723-8A2F8B3A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0EF1-2E08-4139-BE12-9EACFA77E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90F34-FAC3-4BC8-912C-15205EE06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39064-1B83-4082-A419-31DE5526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3207D-201C-4D94-9D0F-13B41DF9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8797-5177-4FC3-A008-20914A45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4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FACC-6C1C-4342-A9DC-3A1F2874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409A0-3397-40E1-A9BB-86D2636E6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D64A5-1F2E-4865-989B-9A18D58A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F8C17-76E8-4948-91FD-472B78B8E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20FB0-DF62-46FF-AB22-7D005FC68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66B62-19FC-419B-A850-0A19CE52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D5673-BC0E-4F72-AA1D-39094C0C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4526C-C6C5-4BD9-A2E9-A22E482C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5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2453-FA89-40BA-A876-264A23CE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67FE3-0B3C-4B66-BE67-66179B5B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BF46A-DF16-4383-99A9-77134566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D444E-CDC5-4600-90B9-6568AE11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5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F69F-B384-4D12-AA02-203BEB40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271D3-F890-41C5-BBC9-35468D7F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273A3-FA2A-4919-A627-64AC3A4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1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924F-8A91-41F8-ACB8-163F4A5D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BDAD-1ED8-490A-B9FA-CA7151140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4862-5D84-4032-BE0B-B92FFB268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9414F-7EAB-4D5C-9458-88A26F37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B5A1B-E5DD-4007-895C-F37FB101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30D55-6063-44EA-834F-2A2814F5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9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FF1F-33C0-4A00-B9EE-36F3A966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93F75-290C-4352-9C19-2EA4EC5A8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8E2D8-1A98-418D-B47A-0AA08AEF7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2837D-E7FF-4848-805F-4397783C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5A706-FF15-4B93-9D73-121223D7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B7A65-598B-41DA-9F37-A1E3482B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3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010AF-0268-4830-BA48-6B6CA461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338F2-DFD7-4E53-8429-DBD50D55C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801F7-5ED5-4753-845D-D1AA44CC4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7441-38CF-40D5-BBE5-47D1F19D29D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BC221-8444-4E32-8873-DF8B3FEDB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EAC1A-78AB-43AC-974F-FB991B3C3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E36BA-D3DB-4F82-BF78-17850DF6F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79393-0198-45CE-B988-3B0F05C9A555}"/>
              </a:ext>
            </a:extLst>
          </p:cNvPr>
          <p:cNvSpPr txBox="1"/>
          <p:nvPr/>
        </p:nvSpPr>
        <p:spPr>
          <a:xfrm>
            <a:off x="4959407" y="5059192"/>
            <a:ext cx="6432472" cy="1110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Special Times</a:t>
            </a:r>
          </a:p>
        </p:txBody>
      </p:sp>
      <p:sp>
        <p:nvSpPr>
          <p:cNvPr id="143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BA7629F-01AD-40F4-A2B7-BC50F4867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r="-5" b="-5"/>
          <a:stretch/>
        </p:blipFill>
        <p:spPr bwMode="auto">
          <a:xfrm>
            <a:off x="2380577" y="127501"/>
            <a:ext cx="1812742" cy="15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671C4BE9-F7F0-40B5-B24B-E60067AB7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853" y="1089409"/>
            <a:ext cx="2026503" cy="20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AA16FDF-7208-4187-9F12-6977CF75F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8"/>
          <a:stretch/>
        </p:blipFill>
        <p:spPr bwMode="auto">
          <a:xfrm>
            <a:off x="9735299" y="370337"/>
            <a:ext cx="2227506" cy="22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58EC8C-8536-4FEC-A392-0303F63C7E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266" r="6" b="5133"/>
          <a:stretch/>
        </p:blipFill>
        <p:spPr>
          <a:xfrm>
            <a:off x="272495" y="3921348"/>
            <a:ext cx="2639607" cy="21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F19CFE6-7621-4FFB-A4F3-53DFD386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0111" cy="415353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DD1A1-652B-4ECB-A8DE-07087A83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0491" y="0"/>
            <a:ext cx="86415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271F3E-C693-4F5F-9E5F-B543945D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804322" y="3656165"/>
            <a:ext cx="7542705" cy="9902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How do we celebrate Christmas?</a:t>
            </a:r>
          </a:p>
        </p:txBody>
      </p:sp>
      <p:sp>
        <p:nvSpPr>
          <p:cNvPr id="24" name="Freeform 75">
            <a:extLst>
              <a:ext uri="{FF2B5EF4-FFF2-40B4-BE49-F238E27FC236}">
                <a16:creationId xmlns:a16="http://schemas.microsoft.com/office/drawing/2014/main" id="{D4A67D3B-CF15-41C0-AEB5-8D857A8A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138412" cy="3315551"/>
          </a:xfrm>
          <a:custGeom>
            <a:avLst/>
            <a:gdLst>
              <a:gd name="connsiteX0" fmla="*/ 0 w 3138412"/>
              <a:gd name="connsiteY0" fmla="*/ 0 h 3315551"/>
              <a:gd name="connsiteX1" fmla="*/ 2697473 w 3138412"/>
              <a:gd name="connsiteY1" fmla="*/ 0 h 3315551"/>
              <a:gd name="connsiteX2" fmla="*/ 2788573 w 3138412"/>
              <a:gd name="connsiteY2" fmla="*/ 121826 h 3315551"/>
              <a:gd name="connsiteX3" fmla="*/ 3138412 w 3138412"/>
              <a:gd name="connsiteY3" fmla="*/ 1267122 h 3315551"/>
              <a:gd name="connsiteX4" fmla="*/ 1089983 w 3138412"/>
              <a:gd name="connsiteY4" fmla="*/ 3315551 h 3315551"/>
              <a:gd name="connsiteX5" fmla="*/ 113581 w 3138412"/>
              <a:gd name="connsiteY5" fmla="*/ 3068317 h 3315551"/>
              <a:gd name="connsiteX6" fmla="*/ 0 w 3138412"/>
              <a:gd name="connsiteY6" fmla="*/ 2999315 h 33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412" h="3315551">
                <a:moveTo>
                  <a:pt x="0" y="0"/>
                </a:moveTo>
                <a:lnTo>
                  <a:pt x="2697473" y="0"/>
                </a:lnTo>
                <a:lnTo>
                  <a:pt x="2788573" y="121826"/>
                </a:lnTo>
                <a:cubicBezTo>
                  <a:pt x="3009443" y="448758"/>
                  <a:pt x="3138412" y="842879"/>
                  <a:pt x="3138412" y="1267122"/>
                </a:cubicBezTo>
                <a:cubicBezTo>
                  <a:pt x="3138412" y="2398438"/>
                  <a:pt x="2221299" y="3315551"/>
                  <a:pt x="1089983" y="3315551"/>
                </a:cubicBezTo>
                <a:cubicBezTo>
                  <a:pt x="736447" y="3315551"/>
                  <a:pt x="403829" y="3225989"/>
                  <a:pt x="113581" y="3068317"/>
                </a:cubicBezTo>
                <a:lnTo>
                  <a:pt x="0" y="299931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E44E17-6A21-4DF3-9573-0819D6F00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0441" y="563445"/>
            <a:ext cx="3123224" cy="31232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EE9CD-2B51-41DA-A28E-1E140BDE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39" y="1158239"/>
            <a:ext cx="1875627" cy="1933637"/>
          </a:xfrm>
          <a:prstGeom prst="rect">
            <a:avLst/>
          </a:prstGeom>
        </p:spPr>
      </p:pic>
      <p:sp>
        <p:nvSpPr>
          <p:cNvPr id="28" name="Freeform 67">
            <a:extLst>
              <a:ext uri="{FF2B5EF4-FFF2-40B4-BE49-F238E27FC236}">
                <a16:creationId xmlns:a16="http://schemas.microsoft.com/office/drawing/2014/main" id="{1DE44A29-0857-4193-8859-8E5D8A3C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0733" y="0"/>
            <a:ext cx="3693492" cy="2106382"/>
          </a:xfrm>
          <a:custGeom>
            <a:avLst/>
            <a:gdLst>
              <a:gd name="connsiteX0" fmla="*/ 20343 w 3693492"/>
              <a:gd name="connsiteY0" fmla="*/ 0 h 2106382"/>
              <a:gd name="connsiteX1" fmla="*/ 3673149 w 3693492"/>
              <a:gd name="connsiteY1" fmla="*/ 0 h 2106382"/>
              <a:gd name="connsiteX2" fmla="*/ 3683957 w 3693492"/>
              <a:gd name="connsiteY2" fmla="*/ 70817 h 2106382"/>
              <a:gd name="connsiteX3" fmla="*/ 3693492 w 3693492"/>
              <a:gd name="connsiteY3" fmla="*/ 259636 h 2106382"/>
              <a:gd name="connsiteX4" fmla="*/ 1846746 w 3693492"/>
              <a:gd name="connsiteY4" fmla="*/ 2106382 h 2106382"/>
              <a:gd name="connsiteX5" fmla="*/ 0 w 3693492"/>
              <a:gd name="connsiteY5" fmla="*/ 259636 h 2106382"/>
              <a:gd name="connsiteX6" fmla="*/ 9535 w 3693492"/>
              <a:gd name="connsiteY6" fmla="*/ 70817 h 21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492" h="2106382">
                <a:moveTo>
                  <a:pt x="20343" y="0"/>
                </a:moveTo>
                <a:lnTo>
                  <a:pt x="3673149" y="0"/>
                </a:lnTo>
                <a:lnTo>
                  <a:pt x="3683957" y="70817"/>
                </a:lnTo>
                <a:cubicBezTo>
                  <a:pt x="3690262" y="132899"/>
                  <a:pt x="3693492" y="195891"/>
                  <a:pt x="3693492" y="259636"/>
                </a:cubicBezTo>
                <a:cubicBezTo>
                  <a:pt x="3693492" y="1279566"/>
                  <a:pt x="2866676" y="2106382"/>
                  <a:pt x="1846746" y="2106382"/>
                </a:cubicBezTo>
                <a:cubicBezTo>
                  <a:pt x="826816" y="2106382"/>
                  <a:pt x="0" y="1279566"/>
                  <a:pt x="0" y="259636"/>
                </a:cubicBezTo>
                <a:cubicBezTo>
                  <a:pt x="0" y="195891"/>
                  <a:pt x="3230" y="132899"/>
                  <a:pt x="9535" y="7081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71">
            <a:extLst>
              <a:ext uri="{FF2B5EF4-FFF2-40B4-BE49-F238E27FC236}">
                <a16:creationId xmlns:a16="http://schemas.microsoft.com/office/drawing/2014/main" id="{B2A37BC1-02C0-4D97-8BEC-5BECAD9A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0944" y="2616377"/>
            <a:ext cx="3711057" cy="4251098"/>
          </a:xfrm>
          <a:custGeom>
            <a:avLst/>
            <a:gdLst>
              <a:gd name="connsiteX0" fmla="*/ 2538398 w 3711057"/>
              <a:gd name="connsiteY0" fmla="*/ 0 h 4251098"/>
              <a:gd name="connsiteX1" fmla="*/ 3526457 w 3711057"/>
              <a:gd name="connsiteY1" fmla="*/ 199480 h 4251098"/>
              <a:gd name="connsiteX2" fmla="*/ 3711057 w 3711057"/>
              <a:gd name="connsiteY2" fmla="*/ 288406 h 4251098"/>
              <a:gd name="connsiteX3" fmla="*/ 3711057 w 3711057"/>
              <a:gd name="connsiteY3" fmla="*/ 4251098 h 4251098"/>
              <a:gd name="connsiteX4" fmla="*/ 668754 w 3711057"/>
              <a:gd name="connsiteY4" fmla="*/ 4251098 h 4251098"/>
              <a:gd name="connsiteX5" fmla="*/ 579647 w 3711057"/>
              <a:gd name="connsiteY5" fmla="*/ 4153055 h 4251098"/>
              <a:gd name="connsiteX6" fmla="*/ 0 w 3711057"/>
              <a:gd name="connsiteY6" fmla="*/ 2538398 h 4251098"/>
              <a:gd name="connsiteX7" fmla="*/ 2538398 w 3711057"/>
              <a:gd name="connsiteY7" fmla="*/ 0 h 42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1057" h="4251098">
                <a:moveTo>
                  <a:pt x="2538398" y="0"/>
                </a:moveTo>
                <a:cubicBezTo>
                  <a:pt x="2888878" y="0"/>
                  <a:pt x="3222768" y="71030"/>
                  <a:pt x="3526457" y="199480"/>
                </a:cubicBezTo>
                <a:lnTo>
                  <a:pt x="3711057" y="288406"/>
                </a:lnTo>
                <a:lnTo>
                  <a:pt x="3711057" y="4251098"/>
                </a:lnTo>
                <a:lnTo>
                  <a:pt x="668754" y="4251098"/>
                </a:lnTo>
                <a:lnTo>
                  <a:pt x="579647" y="4153055"/>
                </a:lnTo>
                <a:cubicBezTo>
                  <a:pt x="217529" y="3714270"/>
                  <a:pt x="0" y="3151738"/>
                  <a:pt x="0" y="2538398"/>
                </a:cubicBezTo>
                <a:cubicBezTo>
                  <a:pt x="0" y="1136479"/>
                  <a:pt x="1136479" y="0"/>
                  <a:pt x="253839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5019B62-D83D-43E0-B084-64EE4F95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239" y="3454044"/>
            <a:ext cx="2609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98ED2-4E6B-4E38-B191-4A9F940DD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" y="237365"/>
            <a:ext cx="2683188" cy="20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98690-F7C7-4546-B4F0-1476A51EB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145" y="96526"/>
            <a:ext cx="2102907" cy="2784748"/>
          </a:xfrm>
          <a:prstGeom prst="rect">
            <a:avLst/>
          </a:prstGeom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3EC955E6-A835-417F-84AC-336BE016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43" y="3153125"/>
            <a:ext cx="1975211" cy="22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0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8B6D-C382-42E0-B687-56746ADF746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5606119" y="3079112"/>
            <a:ext cx="7249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What special time could this be?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3C118-7A46-4A75-953C-0B42F4995E57}"/>
              </a:ext>
            </a:extLst>
          </p:cNvPr>
          <p:cNvSpPr txBox="1"/>
          <p:nvPr/>
        </p:nvSpPr>
        <p:spPr>
          <a:xfrm>
            <a:off x="5478086" y="5729905"/>
            <a:ext cx="4842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This is a Easter!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09BD1-1FDF-4B9F-9992-06C7B760E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7" y="1181686"/>
            <a:ext cx="4055431" cy="52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F19CFE6-7621-4FFB-A4F3-53DFD386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0111" cy="415353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DD1A1-652B-4ECB-A8DE-07087A83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0491" y="0"/>
            <a:ext cx="86415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271F3E-C693-4F5F-9E5F-B543945D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804322" y="3656165"/>
            <a:ext cx="7542705" cy="9902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How do we celebrate Easter?</a:t>
            </a:r>
          </a:p>
        </p:txBody>
      </p:sp>
      <p:sp>
        <p:nvSpPr>
          <p:cNvPr id="24" name="Freeform 75">
            <a:extLst>
              <a:ext uri="{FF2B5EF4-FFF2-40B4-BE49-F238E27FC236}">
                <a16:creationId xmlns:a16="http://schemas.microsoft.com/office/drawing/2014/main" id="{D4A67D3B-CF15-41C0-AEB5-8D857A8A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138412" cy="3315551"/>
          </a:xfrm>
          <a:custGeom>
            <a:avLst/>
            <a:gdLst>
              <a:gd name="connsiteX0" fmla="*/ 0 w 3138412"/>
              <a:gd name="connsiteY0" fmla="*/ 0 h 3315551"/>
              <a:gd name="connsiteX1" fmla="*/ 2697473 w 3138412"/>
              <a:gd name="connsiteY1" fmla="*/ 0 h 3315551"/>
              <a:gd name="connsiteX2" fmla="*/ 2788573 w 3138412"/>
              <a:gd name="connsiteY2" fmla="*/ 121826 h 3315551"/>
              <a:gd name="connsiteX3" fmla="*/ 3138412 w 3138412"/>
              <a:gd name="connsiteY3" fmla="*/ 1267122 h 3315551"/>
              <a:gd name="connsiteX4" fmla="*/ 1089983 w 3138412"/>
              <a:gd name="connsiteY4" fmla="*/ 3315551 h 3315551"/>
              <a:gd name="connsiteX5" fmla="*/ 113581 w 3138412"/>
              <a:gd name="connsiteY5" fmla="*/ 3068317 h 3315551"/>
              <a:gd name="connsiteX6" fmla="*/ 0 w 3138412"/>
              <a:gd name="connsiteY6" fmla="*/ 2999315 h 33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412" h="3315551">
                <a:moveTo>
                  <a:pt x="0" y="0"/>
                </a:moveTo>
                <a:lnTo>
                  <a:pt x="2697473" y="0"/>
                </a:lnTo>
                <a:lnTo>
                  <a:pt x="2788573" y="121826"/>
                </a:lnTo>
                <a:cubicBezTo>
                  <a:pt x="3009443" y="448758"/>
                  <a:pt x="3138412" y="842879"/>
                  <a:pt x="3138412" y="1267122"/>
                </a:cubicBezTo>
                <a:cubicBezTo>
                  <a:pt x="3138412" y="2398438"/>
                  <a:pt x="2221299" y="3315551"/>
                  <a:pt x="1089983" y="3315551"/>
                </a:cubicBezTo>
                <a:cubicBezTo>
                  <a:pt x="736447" y="3315551"/>
                  <a:pt x="403829" y="3225989"/>
                  <a:pt x="113581" y="3068317"/>
                </a:cubicBezTo>
                <a:lnTo>
                  <a:pt x="0" y="299931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E44E17-6A21-4DF3-9573-0819D6F00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0441" y="563445"/>
            <a:ext cx="3123224" cy="31232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7">
            <a:extLst>
              <a:ext uri="{FF2B5EF4-FFF2-40B4-BE49-F238E27FC236}">
                <a16:creationId xmlns:a16="http://schemas.microsoft.com/office/drawing/2014/main" id="{1DE44A29-0857-4193-8859-8E5D8A3C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0733" y="0"/>
            <a:ext cx="3693492" cy="2106382"/>
          </a:xfrm>
          <a:custGeom>
            <a:avLst/>
            <a:gdLst>
              <a:gd name="connsiteX0" fmla="*/ 20343 w 3693492"/>
              <a:gd name="connsiteY0" fmla="*/ 0 h 2106382"/>
              <a:gd name="connsiteX1" fmla="*/ 3673149 w 3693492"/>
              <a:gd name="connsiteY1" fmla="*/ 0 h 2106382"/>
              <a:gd name="connsiteX2" fmla="*/ 3683957 w 3693492"/>
              <a:gd name="connsiteY2" fmla="*/ 70817 h 2106382"/>
              <a:gd name="connsiteX3" fmla="*/ 3693492 w 3693492"/>
              <a:gd name="connsiteY3" fmla="*/ 259636 h 2106382"/>
              <a:gd name="connsiteX4" fmla="*/ 1846746 w 3693492"/>
              <a:gd name="connsiteY4" fmla="*/ 2106382 h 2106382"/>
              <a:gd name="connsiteX5" fmla="*/ 0 w 3693492"/>
              <a:gd name="connsiteY5" fmla="*/ 259636 h 2106382"/>
              <a:gd name="connsiteX6" fmla="*/ 9535 w 3693492"/>
              <a:gd name="connsiteY6" fmla="*/ 70817 h 21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492" h="2106382">
                <a:moveTo>
                  <a:pt x="20343" y="0"/>
                </a:moveTo>
                <a:lnTo>
                  <a:pt x="3673149" y="0"/>
                </a:lnTo>
                <a:lnTo>
                  <a:pt x="3683957" y="70817"/>
                </a:lnTo>
                <a:cubicBezTo>
                  <a:pt x="3690262" y="132899"/>
                  <a:pt x="3693492" y="195891"/>
                  <a:pt x="3693492" y="259636"/>
                </a:cubicBezTo>
                <a:cubicBezTo>
                  <a:pt x="3693492" y="1279566"/>
                  <a:pt x="2866676" y="2106382"/>
                  <a:pt x="1846746" y="2106382"/>
                </a:cubicBezTo>
                <a:cubicBezTo>
                  <a:pt x="826816" y="2106382"/>
                  <a:pt x="0" y="1279566"/>
                  <a:pt x="0" y="259636"/>
                </a:cubicBezTo>
                <a:cubicBezTo>
                  <a:pt x="0" y="195891"/>
                  <a:pt x="3230" y="132899"/>
                  <a:pt x="9535" y="7081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71">
            <a:extLst>
              <a:ext uri="{FF2B5EF4-FFF2-40B4-BE49-F238E27FC236}">
                <a16:creationId xmlns:a16="http://schemas.microsoft.com/office/drawing/2014/main" id="{B2A37BC1-02C0-4D97-8BEC-5BECAD9A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0944" y="2616377"/>
            <a:ext cx="3711057" cy="4251098"/>
          </a:xfrm>
          <a:custGeom>
            <a:avLst/>
            <a:gdLst>
              <a:gd name="connsiteX0" fmla="*/ 2538398 w 3711057"/>
              <a:gd name="connsiteY0" fmla="*/ 0 h 4251098"/>
              <a:gd name="connsiteX1" fmla="*/ 3526457 w 3711057"/>
              <a:gd name="connsiteY1" fmla="*/ 199480 h 4251098"/>
              <a:gd name="connsiteX2" fmla="*/ 3711057 w 3711057"/>
              <a:gd name="connsiteY2" fmla="*/ 288406 h 4251098"/>
              <a:gd name="connsiteX3" fmla="*/ 3711057 w 3711057"/>
              <a:gd name="connsiteY3" fmla="*/ 4251098 h 4251098"/>
              <a:gd name="connsiteX4" fmla="*/ 668754 w 3711057"/>
              <a:gd name="connsiteY4" fmla="*/ 4251098 h 4251098"/>
              <a:gd name="connsiteX5" fmla="*/ 579647 w 3711057"/>
              <a:gd name="connsiteY5" fmla="*/ 4153055 h 4251098"/>
              <a:gd name="connsiteX6" fmla="*/ 0 w 3711057"/>
              <a:gd name="connsiteY6" fmla="*/ 2538398 h 4251098"/>
              <a:gd name="connsiteX7" fmla="*/ 2538398 w 3711057"/>
              <a:gd name="connsiteY7" fmla="*/ 0 h 42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1057" h="4251098">
                <a:moveTo>
                  <a:pt x="2538398" y="0"/>
                </a:moveTo>
                <a:cubicBezTo>
                  <a:pt x="2888878" y="0"/>
                  <a:pt x="3222768" y="71030"/>
                  <a:pt x="3526457" y="199480"/>
                </a:cubicBezTo>
                <a:lnTo>
                  <a:pt x="3711057" y="288406"/>
                </a:lnTo>
                <a:lnTo>
                  <a:pt x="3711057" y="4251098"/>
                </a:lnTo>
                <a:lnTo>
                  <a:pt x="668754" y="4251098"/>
                </a:lnTo>
                <a:lnTo>
                  <a:pt x="579647" y="4153055"/>
                </a:lnTo>
                <a:cubicBezTo>
                  <a:pt x="217529" y="3714270"/>
                  <a:pt x="0" y="3151738"/>
                  <a:pt x="0" y="2538398"/>
                </a:cubicBezTo>
                <a:cubicBezTo>
                  <a:pt x="0" y="1136479"/>
                  <a:pt x="1136479" y="0"/>
                  <a:pt x="253839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28F82906-44BF-4BC6-815E-F3CE5CAA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31" y="375530"/>
            <a:ext cx="2845411" cy="17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C8095A-3EA4-4950-A558-BD622A1C4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435" y="1056968"/>
            <a:ext cx="2670263" cy="2098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ADDDF6-A24A-400C-92D7-5EAC0A5E3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766" y="104201"/>
            <a:ext cx="1933426" cy="1897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96338-4342-4600-BCF3-CCE7C8167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640" y="3609358"/>
            <a:ext cx="3734979" cy="24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8B6D-C382-42E0-B687-56746ADF746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10614F-4F47-474B-8E12-B2F2FE106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056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5606119" y="3079112"/>
            <a:ext cx="7249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What special time could this be?</a:t>
            </a:r>
          </a:p>
        </p:txBody>
      </p:sp>
    </p:spTree>
    <p:extLst>
      <p:ext uri="{BB962C8B-B14F-4D97-AF65-F5344CB8AC3E}">
        <p14:creationId xmlns:p14="http://schemas.microsoft.com/office/powerpoint/2010/main" val="137335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F19CFE6-7621-4FFB-A4F3-53DFD386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0111" cy="415353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DD1A1-652B-4ECB-A8DE-07087A83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0491" y="0"/>
            <a:ext cx="86415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271F3E-C693-4F5F-9E5F-B543945D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804322" y="3656165"/>
            <a:ext cx="7542705" cy="9902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How do we celebrate birthdays?</a:t>
            </a:r>
          </a:p>
        </p:txBody>
      </p:sp>
      <p:sp>
        <p:nvSpPr>
          <p:cNvPr id="24" name="Freeform 75">
            <a:extLst>
              <a:ext uri="{FF2B5EF4-FFF2-40B4-BE49-F238E27FC236}">
                <a16:creationId xmlns:a16="http://schemas.microsoft.com/office/drawing/2014/main" id="{D4A67D3B-CF15-41C0-AEB5-8D857A8A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138412" cy="3315551"/>
          </a:xfrm>
          <a:custGeom>
            <a:avLst/>
            <a:gdLst>
              <a:gd name="connsiteX0" fmla="*/ 0 w 3138412"/>
              <a:gd name="connsiteY0" fmla="*/ 0 h 3315551"/>
              <a:gd name="connsiteX1" fmla="*/ 2697473 w 3138412"/>
              <a:gd name="connsiteY1" fmla="*/ 0 h 3315551"/>
              <a:gd name="connsiteX2" fmla="*/ 2788573 w 3138412"/>
              <a:gd name="connsiteY2" fmla="*/ 121826 h 3315551"/>
              <a:gd name="connsiteX3" fmla="*/ 3138412 w 3138412"/>
              <a:gd name="connsiteY3" fmla="*/ 1267122 h 3315551"/>
              <a:gd name="connsiteX4" fmla="*/ 1089983 w 3138412"/>
              <a:gd name="connsiteY4" fmla="*/ 3315551 h 3315551"/>
              <a:gd name="connsiteX5" fmla="*/ 113581 w 3138412"/>
              <a:gd name="connsiteY5" fmla="*/ 3068317 h 3315551"/>
              <a:gd name="connsiteX6" fmla="*/ 0 w 3138412"/>
              <a:gd name="connsiteY6" fmla="*/ 2999315 h 33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412" h="3315551">
                <a:moveTo>
                  <a:pt x="0" y="0"/>
                </a:moveTo>
                <a:lnTo>
                  <a:pt x="2697473" y="0"/>
                </a:lnTo>
                <a:lnTo>
                  <a:pt x="2788573" y="121826"/>
                </a:lnTo>
                <a:cubicBezTo>
                  <a:pt x="3009443" y="448758"/>
                  <a:pt x="3138412" y="842879"/>
                  <a:pt x="3138412" y="1267122"/>
                </a:cubicBezTo>
                <a:cubicBezTo>
                  <a:pt x="3138412" y="2398438"/>
                  <a:pt x="2221299" y="3315551"/>
                  <a:pt x="1089983" y="3315551"/>
                </a:cubicBezTo>
                <a:cubicBezTo>
                  <a:pt x="736447" y="3315551"/>
                  <a:pt x="403829" y="3225989"/>
                  <a:pt x="113581" y="3068317"/>
                </a:cubicBezTo>
                <a:lnTo>
                  <a:pt x="0" y="299931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B8F68-816B-4059-81B1-DA83AC006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70" y="320231"/>
            <a:ext cx="1561379" cy="229614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EE44E17-6A21-4DF3-9573-0819D6F00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0441" y="563445"/>
            <a:ext cx="3123224" cy="31232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EE9CD-2B51-41DA-A28E-1E140BDE8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239" y="1158239"/>
            <a:ext cx="1875627" cy="1933637"/>
          </a:xfrm>
          <a:prstGeom prst="rect">
            <a:avLst/>
          </a:prstGeom>
        </p:spPr>
      </p:pic>
      <p:sp>
        <p:nvSpPr>
          <p:cNvPr id="28" name="Freeform 67">
            <a:extLst>
              <a:ext uri="{FF2B5EF4-FFF2-40B4-BE49-F238E27FC236}">
                <a16:creationId xmlns:a16="http://schemas.microsoft.com/office/drawing/2014/main" id="{1DE44A29-0857-4193-8859-8E5D8A3C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0733" y="0"/>
            <a:ext cx="3693492" cy="2106382"/>
          </a:xfrm>
          <a:custGeom>
            <a:avLst/>
            <a:gdLst>
              <a:gd name="connsiteX0" fmla="*/ 20343 w 3693492"/>
              <a:gd name="connsiteY0" fmla="*/ 0 h 2106382"/>
              <a:gd name="connsiteX1" fmla="*/ 3673149 w 3693492"/>
              <a:gd name="connsiteY1" fmla="*/ 0 h 2106382"/>
              <a:gd name="connsiteX2" fmla="*/ 3683957 w 3693492"/>
              <a:gd name="connsiteY2" fmla="*/ 70817 h 2106382"/>
              <a:gd name="connsiteX3" fmla="*/ 3693492 w 3693492"/>
              <a:gd name="connsiteY3" fmla="*/ 259636 h 2106382"/>
              <a:gd name="connsiteX4" fmla="*/ 1846746 w 3693492"/>
              <a:gd name="connsiteY4" fmla="*/ 2106382 h 2106382"/>
              <a:gd name="connsiteX5" fmla="*/ 0 w 3693492"/>
              <a:gd name="connsiteY5" fmla="*/ 259636 h 2106382"/>
              <a:gd name="connsiteX6" fmla="*/ 9535 w 3693492"/>
              <a:gd name="connsiteY6" fmla="*/ 70817 h 21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492" h="2106382">
                <a:moveTo>
                  <a:pt x="20343" y="0"/>
                </a:moveTo>
                <a:lnTo>
                  <a:pt x="3673149" y="0"/>
                </a:lnTo>
                <a:lnTo>
                  <a:pt x="3683957" y="70817"/>
                </a:lnTo>
                <a:cubicBezTo>
                  <a:pt x="3690262" y="132899"/>
                  <a:pt x="3693492" y="195891"/>
                  <a:pt x="3693492" y="259636"/>
                </a:cubicBezTo>
                <a:cubicBezTo>
                  <a:pt x="3693492" y="1279566"/>
                  <a:pt x="2866676" y="2106382"/>
                  <a:pt x="1846746" y="2106382"/>
                </a:cubicBezTo>
                <a:cubicBezTo>
                  <a:pt x="826816" y="2106382"/>
                  <a:pt x="0" y="1279566"/>
                  <a:pt x="0" y="259636"/>
                </a:cubicBezTo>
                <a:cubicBezTo>
                  <a:pt x="0" y="195891"/>
                  <a:pt x="3230" y="132899"/>
                  <a:pt x="9535" y="7081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A1313-B46E-4D8B-B382-565226582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027" y="136743"/>
            <a:ext cx="1440902" cy="1440902"/>
          </a:xfrm>
          <a:prstGeom prst="rect">
            <a:avLst/>
          </a:prstGeom>
        </p:spPr>
      </p:pic>
      <p:sp>
        <p:nvSpPr>
          <p:cNvPr id="30" name="Freeform 71">
            <a:extLst>
              <a:ext uri="{FF2B5EF4-FFF2-40B4-BE49-F238E27FC236}">
                <a16:creationId xmlns:a16="http://schemas.microsoft.com/office/drawing/2014/main" id="{B2A37BC1-02C0-4D97-8BEC-5BECAD9A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0944" y="2616377"/>
            <a:ext cx="3711057" cy="4251098"/>
          </a:xfrm>
          <a:custGeom>
            <a:avLst/>
            <a:gdLst>
              <a:gd name="connsiteX0" fmla="*/ 2538398 w 3711057"/>
              <a:gd name="connsiteY0" fmla="*/ 0 h 4251098"/>
              <a:gd name="connsiteX1" fmla="*/ 3526457 w 3711057"/>
              <a:gd name="connsiteY1" fmla="*/ 199480 h 4251098"/>
              <a:gd name="connsiteX2" fmla="*/ 3711057 w 3711057"/>
              <a:gd name="connsiteY2" fmla="*/ 288406 h 4251098"/>
              <a:gd name="connsiteX3" fmla="*/ 3711057 w 3711057"/>
              <a:gd name="connsiteY3" fmla="*/ 4251098 h 4251098"/>
              <a:gd name="connsiteX4" fmla="*/ 668754 w 3711057"/>
              <a:gd name="connsiteY4" fmla="*/ 4251098 h 4251098"/>
              <a:gd name="connsiteX5" fmla="*/ 579647 w 3711057"/>
              <a:gd name="connsiteY5" fmla="*/ 4153055 h 4251098"/>
              <a:gd name="connsiteX6" fmla="*/ 0 w 3711057"/>
              <a:gd name="connsiteY6" fmla="*/ 2538398 h 4251098"/>
              <a:gd name="connsiteX7" fmla="*/ 2538398 w 3711057"/>
              <a:gd name="connsiteY7" fmla="*/ 0 h 42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1057" h="4251098">
                <a:moveTo>
                  <a:pt x="2538398" y="0"/>
                </a:moveTo>
                <a:cubicBezTo>
                  <a:pt x="2888878" y="0"/>
                  <a:pt x="3222768" y="71030"/>
                  <a:pt x="3526457" y="199480"/>
                </a:cubicBezTo>
                <a:lnTo>
                  <a:pt x="3711057" y="288406"/>
                </a:lnTo>
                <a:lnTo>
                  <a:pt x="3711057" y="4251098"/>
                </a:lnTo>
                <a:lnTo>
                  <a:pt x="668754" y="4251098"/>
                </a:lnTo>
                <a:lnTo>
                  <a:pt x="579647" y="4153055"/>
                </a:lnTo>
                <a:cubicBezTo>
                  <a:pt x="217529" y="3714270"/>
                  <a:pt x="0" y="3151738"/>
                  <a:pt x="0" y="2538398"/>
                </a:cubicBezTo>
                <a:cubicBezTo>
                  <a:pt x="0" y="1136479"/>
                  <a:pt x="1136479" y="0"/>
                  <a:pt x="253839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7B29B-EDC0-4D5B-B7D4-B164FBCD4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191" y="3686669"/>
            <a:ext cx="1696171" cy="2911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8B6D-C382-42E0-B687-56746ADF746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821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8B6D-C382-42E0-B687-56746ADF746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5606119" y="3079112"/>
            <a:ext cx="7249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What special time could this be?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091E1-6A29-410A-9235-66EC9C28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7" y="1728205"/>
            <a:ext cx="4317624" cy="400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3C118-7A46-4A75-953C-0B42F4995E57}"/>
              </a:ext>
            </a:extLst>
          </p:cNvPr>
          <p:cNvSpPr txBox="1"/>
          <p:nvPr/>
        </p:nvSpPr>
        <p:spPr>
          <a:xfrm>
            <a:off x="5478086" y="5729905"/>
            <a:ext cx="6186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This is a Christening!</a:t>
            </a:r>
          </a:p>
        </p:txBody>
      </p:sp>
    </p:spTree>
    <p:extLst>
      <p:ext uri="{BB962C8B-B14F-4D97-AF65-F5344CB8AC3E}">
        <p14:creationId xmlns:p14="http://schemas.microsoft.com/office/powerpoint/2010/main" val="26359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F19CFE6-7621-4FFB-A4F3-53DFD386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0111" cy="415353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DD1A1-652B-4ECB-A8DE-07087A83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0491" y="0"/>
            <a:ext cx="86415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271F3E-C693-4F5F-9E5F-B543945D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804322" y="3656165"/>
            <a:ext cx="7542705" cy="9902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How do we celebrate Christenings?</a:t>
            </a:r>
          </a:p>
        </p:txBody>
      </p:sp>
      <p:sp>
        <p:nvSpPr>
          <p:cNvPr id="24" name="Freeform 75">
            <a:extLst>
              <a:ext uri="{FF2B5EF4-FFF2-40B4-BE49-F238E27FC236}">
                <a16:creationId xmlns:a16="http://schemas.microsoft.com/office/drawing/2014/main" id="{D4A67D3B-CF15-41C0-AEB5-8D857A8A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138412" cy="3315551"/>
          </a:xfrm>
          <a:custGeom>
            <a:avLst/>
            <a:gdLst>
              <a:gd name="connsiteX0" fmla="*/ 0 w 3138412"/>
              <a:gd name="connsiteY0" fmla="*/ 0 h 3315551"/>
              <a:gd name="connsiteX1" fmla="*/ 2697473 w 3138412"/>
              <a:gd name="connsiteY1" fmla="*/ 0 h 3315551"/>
              <a:gd name="connsiteX2" fmla="*/ 2788573 w 3138412"/>
              <a:gd name="connsiteY2" fmla="*/ 121826 h 3315551"/>
              <a:gd name="connsiteX3" fmla="*/ 3138412 w 3138412"/>
              <a:gd name="connsiteY3" fmla="*/ 1267122 h 3315551"/>
              <a:gd name="connsiteX4" fmla="*/ 1089983 w 3138412"/>
              <a:gd name="connsiteY4" fmla="*/ 3315551 h 3315551"/>
              <a:gd name="connsiteX5" fmla="*/ 113581 w 3138412"/>
              <a:gd name="connsiteY5" fmla="*/ 3068317 h 3315551"/>
              <a:gd name="connsiteX6" fmla="*/ 0 w 3138412"/>
              <a:gd name="connsiteY6" fmla="*/ 2999315 h 33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412" h="3315551">
                <a:moveTo>
                  <a:pt x="0" y="0"/>
                </a:moveTo>
                <a:lnTo>
                  <a:pt x="2697473" y="0"/>
                </a:lnTo>
                <a:lnTo>
                  <a:pt x="2788573" y="121826"/>
                </a:lnTo>
                <a:cubicBezTo>
                  <a:pt x="3009443" y="448758"/>
                  <a:pt x="3138412" y="842879"/>
                  <a:pt x="3138412" y="1267122"/>
                </a:cubicBezTo>
                <a:cubicBezTo>
                  <a:pt x="3138412" y="2398438"/>
                  <a:pt x="2221299" y="3315551"/>
                  <a:pt x="1089983" y="3315551"/>
                </a:cubicBezTo>
                <a:cubicBezTo>
                  <a:pt x="736447" y="3315551"/>
                  <a:pt x="403829" y="3225989"/>
                  <a:pt x="113581" y="3068317"/>
                </a:cubicBezTo>
                <a:lnTo>
                  <a:pt x="0" y="299931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E44E17-6A21-4DF3-9573-0819D6F00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0441" y="563445"/>
            <a:ext cx="3123224" cy="31232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EE9CD-2B51-41DA-A28E-1E140BDE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39" y="1158239"/>
            <a:ext cx="1875627" cy="1933637"/>
          </a:xfrm>
          <a:prstGeom prst="rect">
            <a:avLst/>
          </a:prstGeom>
        </p:spPr>
      </p:pic>
      <p:sp>
        <p:nvSpPr>
          <p:cNvPr id="28" name="Freeform 67">
            <a:extLst>
              <a:ext uri="{FF2B5EF4-FFF2-40B4-BE49-F238E27FC236}">
                <a16:creationId xmlns:a16="http://schemas.microsoft.com/office/drawing/2014/main" id="{1DE44A29-0857-4193-8859-8E5D8A3C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0733" y="0"/>
            <a:ext cx="3693492" cy="2106382"/>
          </a:xfrm>
          <a:custGeom>
            <a:avLst/>
            <a:gdLst>
              <a:gd name="connsiteX0" fmla="*/ 20343 w 3693492"/>
              <a:gd name="connsiteY0" fmla="*/ 0 h 2106382"/>
              <a:gd name="connsiteX1" fmla="*/ 3673149 w 3693492"/>
              <a:gd name="connsiteY1" fmla="*/ 0 h 2106382"/>
              <a:gd name="connsiteX2" fmla="*/ 3683957 w 3693492"/>
              <a:gd name="connsiteY2" fmla="*/ 70817 h 2106382"/>
              <a:gd name="connsiteX3" fmla="*/ 3693492 w 3693492"/>
              <a:gd name="connsiteY3" fmla="*/ 259636 h 2106382"/>
              <a:gd name="connsiteX4" fmla="*/ 1846746 w 3693492"/>
              <a:gd name="connsiteY4" fmla="*/ 2106382 h 2106382"/>
              <a:gd name="connsiteX5" fmla="*/ 0 w 3693492"/>
              <a:gd name="connsiteY5" fmla="*/ 259636 h 2106382"/>
              <a:gd name="connsiteX6" fmla="*/ 9535 w 3693492"/>
              <a:gd name="connsiteY6" fmla="*/ 70817 h 21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492" h="2106382">
                <a:moveTo>
                  <a:pt x="20343" y="0"/>
                </a:moveTo>
                <a:lnTo>
                  <a:pt x="3673149" y="0"/>
                </a:lnTo>
                <a:lnTo>
                  <a:pt x="3683957" y="70817"/>
                </a:lnTo>
                <a:cubicBezTo>
                  <a:pt x="3690262" y="132899"/>
                  <a:pt x="3693492" y="195891"/>
                  <a:pt x="3693492" y="259636"/>
                </a:cubicBezTo>
                <a:cubicBezTo>
                  <a:pt x="3693492" y="1279566"/>
                  <a:pt x="2866676" y="2106382"/>
                  <a:pt x="1846746" y="2106382"/>
                </a:cubicBezTo>
                <a:cubicBezTo>
                  <a:pt x="826816" y="2106382"/>
                  <a:pt x="0" y="1279566"/>
                  <a:pt x="0" y="259636"/>
                </a:cubicBezTo>
                <a:cubicBezTo>
                  <a:pt x="0" y="195891"/>
                  <a:pt x="3230" y="132899"/>
                  <a:pt x="9535" y="7081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71">
            <a:extLst>
              <a:ext uri="{FF2B5EF4-FFF2-40B4-BE49-F238E27FC236}">
                <a16:creationId xmlns:a16="http://schemas.microsoft.com/office/drawing/2014/main" id="{B2A37BC1-02C0-4D97-8BEC-5BECAD9A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0944" y="2616377"/>
            <a:ext cx="3711057" cy="4251098"/>
          </a:xfrm>
          <a:custGeom>
            <a:avLst/>
            <a:gdLst>
              <a:gd name="connsiteX0" fmla="*/ 2538398 w 3711057"/>
              <a:gd name="connsiteY0" fmla="*/ 0 h 4251098"/>
              <a:gd name="connsiteX1" fmla="*/ 3526457 w 3711057"/>
              <a:gd name="connsiteY1" fmla="*/ 199480 h 4251098"/>
              <a:gd name="connsiteX2" fmla="*/ 3711057 w 3711057"/>
              <a:gd name="connsiteY2" fmla="*/ 288406 h 4251098"/>
              <a:gd name="connsiteX3" fmla="*/ 3711057 w 3711057"/>
              <a:gd name="connsiteY3" fmla="*/ 4251098 h 4251098"/>
              <a:gd name="connsiteX4" fmla="*/ 668754 w 3711057"/>
              <a:gd name="connsiteY4" fmla="*/ 4251098 h 4251098"/>
              <a:gd name="connsiteX5" fmla="*/ 579647 w 3711057"/>
              <a:gd name="connsiteY5" fmla="*/ 4153055 h 4251098"/>
              <a:gd name="connsiteX6" fmla="*/ 0 w 3711057"/>
              <a:gd name="connsiteY6" fmla="*/ 2538398 h 4251098"/>
              <a:gd name="connsiteX7" fmla="*/ 2538398 w 3711057"/>
              <a:gd name="connsiteY7" fmla="*/ 0 h 42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1057" h="4251098">
                <a:moveTo>
                  <a:pt x="2538398" y="0"/>
                </a:moveTo>
                <a:cubicBezTo>
                  <a:pt x="2888878" y="0"/>
                  <a:pt x="3222768" y="71030"/>
                  <a:pt x="3526457" y="199480"/>
                </a:cubicBezTo>
                <a:lnTo>
                  <a:pt x="3711057" y="288406"/>
                </a:lnTo>
                <a:lnTo>
                  <a:pt x="3711057" y="4251098"/>
                </a:lnTo>
                <a:lnTo>
                  <a:pt x="668754" y="4251098"/>
                </a:lnTo>
                <a:lnTo>
                  <a:pt x="579647" y="4153055"/>
                </a:lnTo>
                <a:cubicBezTo>
                  <a:pt x="217529" y="3714270"/>
                  <a:pt x="0" y="3151738"/>
                  <a:pt x="0" y="2538398"/>
                </a:cubicBezTo>
                <a:cubicBezTo>
                  <a:pt x="0" y="1136479"/>
                  <a:pt x="1136479" y="0"/>
                  <a:pt x="253839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7B29B-EDC0-4D5B-B7D4-B164FBCD4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191" y="3686669"/>
            <a:ext cx="1696171" cy="2911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8B6D-C382-42E0-B687-56746ADF746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A4F2D-5323-4959-A445-9E3A2903B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255" y="139857"/>
            <a:ext cx="1619250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B1044E-E8C2-435C-8579-9F1DC3597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1" y="563445"/>
            <a:ext cx="2280879" cy="22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3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8B6D-C382-42E0-B687-56746ADF746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5606119" y="3079112"/>
            <a:ext cx="7249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What special time could this be?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3C118-7A46-4A75-953C-0B42F4995E57}"/>
              </a:ext>
            </a:extLst>
          </p:cNvPr>
          <p:cNvSpPr txBox="1"/>
          <p:nvPr/>
        </p:nvSpPr>
        <p:spPr>
          <a:xfrm>
            <a:off x="5478086" y="5729905"/>
            <a:ext cx="5408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This is a wedding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D29E04-8CA8-4ED2-97EB-158F09DDB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" y="1624030"/>
            <a:ext cx="32385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F19CFE6-7621-4FFB-A4F3-53DFD386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0111" cy="415353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DD1A1-652B-4ECB-A8DE-07087A83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0491" y="0"/>
            <a:ext cx="86415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271F3E-C693-4F5F-9E5F-B543945D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804322" y="3656165"/>
            <a:ext cx="7542705" cy="9902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How do we celebrate weddings?</a:t>
            </a:r>
          </a:p>
        </p:txBody>
      </p:sp>
      <p:sp>
        <p:nvSpPr>
          <p:cNvPr id="24" name="Freeform 75">
            <a:extLst>
              <a:ext uri="{FF2B5EF4-FFF2-40B4-BE49-F238E27FC236}">
                <a16:creationId xmlns:a16="http://schemas.microsoft.com/office/drawing/2014/main" id="{D4A67D3B-CF15-41C0-AEB5-8D857A8A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138412" cy="3315551"/>
          </a:xfrm>
          <a:custGeom>
            <a:avLst/>
            <a:gdLst>
              <a:gd name="connsiteX0" fmla="*/ 0 w 3138412"/>
              <a:gd name="connsiteY0" fmla="*/ 0 h 3315551"/>
              <a:gd name="connsiteX1" fmla="*/ 2697473 w 3138412"/>
              <a:gd name="connsiteY1" fmla="*/ 0 h 3315551"/>
              <a:gd name="connsiteX2" fmla="*/ 2788573 w 3138412"/>
              <a:gd name="connsiteY2" fmla="*/ 121826 h 3315551"/>
              <a:gd name="connsiteX3" fmla="*/ 3138412 w 3138412"/>
              <a:gd name="connsiteY3" fmla="*/ 1267122 h 3315551"/>
              <a:gd name="connsiteX4" fmla="*/ 1089983 w 3138412"/>
              <a:gd name="connsiteY4" fmla="*/ 3315551 h 3315551"/>
              <a:gd name="connsiteX5" fmla="*/ 113581 w 3138412"/>
              <a:gd name="connsiteY5" fmla="*/ 3068317 h 3315551"/>
              <a:gd name="connsiteX6" fmla="*/ 0 w 3138412"/>
              <a:gd name="connsiteY6" fmla="*/ 2999315 h 33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412" h="3315551">
                <a:moveTo>
                  <a:pt x="0" y="0"/>
                </a:moveTo>
                <a:lnTo>
                  <a:pt x="2697473" y="0"/>
                </a:lnTo>
                <a:lnTo>
                  <a:pt x="2788573" y="121826"/>
                </a:lnTo>
                <a:cubicBezTo>
                  <a:pt x="3009443" y="448758"/>
                  <a:pt x="3138412" y="842879"/>
                  <a:pt x="3138412" y="1267122"/>
                </a:cubicBezTo>
                <a:cubicBezTo>
                  <a:pt x="3138412" y="2398438"/>
                  <a:pt x="2221299" y="3315551"/>
                  <a:pt x="1089983" y="3315551"/>
                </a:cubicBezTo>
                <a:cubicBezTo>
                  <a:pt x="736447" y="3315551"/>
                  <a:pt x="403829" y="3225989"/>
                  <a:pt x="113581" y="3068317"/>
                </a:cubicBezTo>
                <a:lnTo>
                  <a:pt x="0" y="299931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E44E17-6A21-4DF3-9573-0819D6F00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0441" y="563445"/>
            <a:ext cx="3123224" cy="31232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EE9CD-2B51-41DA-A28E-1E140BDE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39" y="1158239"/>
            <a:ext cx="1875627" cy="1933637"/>
          </a:xfrm>
          <a:prstGeom prst="rect">
            <a:avLst/>
          </a:prstGeom>
        </p:spPr>
      </p:pic>
      <p:sp>
        <p:nvSpPr>
          <p:cNvPr id="28" name="Freeform 67">
            <a:extLst>
              <a:ext uri="{FF2B5EF4-FFF2-40B4-BE49-F238E27FC236}">
                <a16:creationId xmlns:a16="http://schemas.microsoft.com/office/drawing/2014/main" id="{1DE44A29-0857-4193-8859-8E5D8A3C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0733" y="0"/>
            <a:ext cx="3693492" cy="2106382"/>
          </a:xfrm>
          <a:custGeom>
            <a:avLst/>
            <a:gdLst>
              <a:gd name="connsiteX0" fmla="*/ 20343 w 3693492"/>
              <a:gd name="connsiteY0" fmla="*/ 0 h 2106382"/>
              <a:gd name="connsiteX1" fmla="*/ 3673149 w 3693492"/>
              <a:gd name="connsiteY1" fmla="*/ 0 h 2106382"/>
              <a:gd name="connsiteX2" fmla="*/ 3683957 w 3693492"/>
              <a:gd name="connsiteY2" fmla="*/ 70817 h 2106382"/>
              <a:gd name="connsiteX3" fmla="*/ 3693492 w 3693492"/>
              <a:gd name="connsiteY3" fmla="*/ 259636 h 2106382"/>
              <a:gd name="connsiteX4" fmla="*/ 1846746 w 3693492"/>
              <a:gd name="connsiteY4" fmla="*/ 2106382 h 2106382"/>
              <a:gd name="connsiteX5" fmla="*/ 0 w 3693492"/>
              <a:gd name="connsiteY5" fmla="*/ 259636 h 2106382"/>
              <a:gd name="connsiteX6" fmla="*/ 9535 w 3693492"/>
              <a:gd name="connsiteY6" fmla="*/ 70817 h 21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492" h="2106382">
                <a:moveTo>
                  <a:pt x="20343" y="0"/>
                </a:moveTo>
                <a:lnTo>
                  <a:pt x="3673149" y="0"/>
                </a:lnTo>
                <a:lnTo>
                  <a:pt x="3683957" y="70817"/>
                </a:lnTo>
                <a:cubicBezTo>
                  <a:pt x="3690262" y="132899"/>
                  <a:pt x="3693492" y="195891"/>
                  <a:pt x="3693492" y="259636"/>
                </a:cubicBezTo>
                <a:cubicBezTo>
                  <a:pt x="3693492" y="1279566"/>
                  <a:pt x="2866676" y="2106382"/>
                  <a:pt x="1846746" y="2106382"/>
                </a:cubicBezTo>
                <a:cubicBezTo>
                  <a:pt x="826816" y="2106382"/>
                  <a:pt x="0" y="1279566"/>
                  <a:pt x="0" y="259636"/>
                </a:cubicBezTo>
                <a:cubicBezTo>
                  <a:pt x="0" y="195891"/>
                  <a:pt x="3230" y="132899"/>
                  <a:pt x="9535" y="7081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71">
            <a:extLst>
              <a:ext uri="{FF2B5EF4-FFF2-40B4-BE49-F238E27FC236}">
                <a16:creationId xmlns:a16="http://schemas.microsoft.com/office/drawing/2014/main" id="{B2A37BC1-02C0-4D97-8BEC-5BECAD9A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0944" y="2616377"/>
            <a:ext cx="3711057" cy="4251098"/>
          </a:xfrm>
          <a:custGeom>
            <a:avLst/>
            <a:gdLst>
              <a:gd name="connsiteX0" fmla="*/ 2538398 w 3711057"/>
              <a:gd name="connsiteY0" fmla="*/ 0 h 4251098"/>
              <a:gd name="connsiteX1" fmla="*/ 3526457 w 3711057"/>
              <a:gd name="connsiteY1" fmla="*/ 199480 h 4251098"/>
              <a:gd name="connsiteX2" fmla="*/ 3711057 w 3711057"/>
              <a:gd name="connsiteY2" fmla="*/ 288406 h 4251098"/>
              <a:gd name="connsiteX3" fmla="*/ 3711057 w 3711057"/>
              <a:gd name="connsiteY3" fmla="*/ 4251098 h 4251098"/>
              <a:gd name="connsiteX4" fmla="*/ 668754 w 3711057"/>
              <a:gd name="connsiteY4" fmla="*/ 4251098 h 4251098"/>
              <a:gd name="connsiteX5" fmla="*/ 579647 w 3711057"/>
              <a:gd name="connsiteY5" fmla="*/ 4153055 h 4251098"/>
              <a:gd name="connsiteX6" fmla="*/ 0 w 3711057"/>
              <a:gd name="connsiteY6" fmla="*/ 2538398 h 4251098"/>
              <a:gd name="connsiteX7" fmla="*/ 2538398 w 3711057"/>
              <a:gd name="connsiteY7" fmla="*/ 0 h 42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1057" h="4251098">
                <a:moveTo>
                  <a:pt x="2538398" y="0"/>
                </a:moveTo>
                <a:cubicBezTo>
                  <a:pt x="2888878" y="0"/>
                  <a:pt x="3222768" y="71030"/>
                  <a:pt x="3526457" y="199480"/>
                </a:cubicBezTo>
                <a:lnTo>
                  <a:pt x="3711057" y="288406"/>
                </a:lnTo>
                <a:lnTo>
                  <a:pt x="3711057" y="4251098"/>
                </a:lnTo>
                <a:lnTo>
                  <a:pt x="668754" y="4251098"/>
                </a:lnTo>
                <a:lnTo>
                  <a:pt x="579647" y="4153055"/>
                </a:lnTo>
                <a:cubicBezTo>
                  <a:pt x="217529" y="3714270"/>
                  <a:pt x="0" y="3151738"/>
                  <a:pt x="0" y="2538398"/>
                </a:cubicBezTo>
                <a:cubicBezTo>
                  <a:pt x="0" y="1136479"/>
                  <a:pt x="1136479" y="0"/>
                  <a:pt x="253839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F8B6D-C382-42E0-B687-56746ADF746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F96D0-C765-4FE7-80FF-22E0872D5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793" y="3707786"/>
            <a:ext cx="2766262" cy="2579511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DEBFB41-E10A-4AF0-BF2C-CF2F7A219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35" y="44129"/>
            <a:ext cx="1693667" cy="19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68E84-BF53-4A29-B9EA-F7C88B398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45" y="563445"/>
            <a:ext cx="2421370" cy="16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8B6D-C382-42E0-B687-56746ADF746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5606119" y="3079112"/>
            <a:ext cx="72499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What special time do we learn about from the Bible?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C02B8-9435-423D-8367-313002185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" y="1325838"/>
            <a:ext cx="45148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8B6D-C382-42E0-B687-56746ADF746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63E9E-F6B7-4CA0-A593-C2EFBA02D7D1}"/>
              </a:ext>
            </a:extLst>
          </p:cNvPr>
          <p:cNvSpPr/>
          <p:nvPr/>
        </p:nvSpPr>
        <p:spPr>
          <a:xfrm>
            <a:off x="5606119" y="3079112"/>
            <a:ext cx="7249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What special time could this be?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3C118-7A46-4A75-953C-0B42F4995E57}"/>
              </a:ext>
            </a:extLst>
          </p:cNvPr>
          <p:cNvSpPr txBox="1"/>
          <p:nvPr/>
        </p:nvSpPr>
        <p:spPr>
          <a:xfrm>
            <a:off x="5478086" y="5729905"/>
            <a:ext cx="5798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This is a Christmas!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D140C-BA8D-4255-959D-181C8048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96" y="1595139"/>
            <a:ext cx="4001093" cy="42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98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DALEY</dc:creator>
  <cp:lastModifiedBy>DANIELLE DALEY</cp:lastModifiedBy>
  <cp:revision>4</cp:revision>
  <dcterms:created xsi:type="dcterms:W3CDTF">2020-06-22T13:12:48Z</dcterms:created>
  <dcterms:modified xsi:type="dcterms:W3CDTF">2020-06-22T13:52:30Z</dcterms:modified>
</cp:coreProperties>
</file>