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1F17765-B753-48B9-89D3-57B0EE4308A1}" type="datetimeFigureOut">
              <a:rPr lang="en-GB" smtClean="0"/>
              <a:t>18/06/2020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585278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F17765-B753-48B9-89D3-57B0EE4308A1}" type="datetimeFigureOut">
              <a:rPr lang="en-GB" smtClean="0"/>
              <a:t>18/06/2020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447952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F17765-B753-48B9-89D3-57B0EE4308A1}" type="datetimeFigureOut">
              <a:rPr lang="en-GB" smtClean="0"/>
              <a:t>18/06/2020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11667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F17765-B753-48B9-89D3-57B0EE4308A1}" type="datetimeFigureOut">
              <a:rPr lang="en-GB" smtClean="0"/>
              <a:t>18/06/2020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325273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17765-B753-48B9-89D3-57B0EE4308A1}" type="datetimeFigureOut">
              <a:rPr lang="en-GB" smtClean="0"/>
              <a:t>18/06/2020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212092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1F17765-B753-48B9-89D3-57B0EE4308A1}" type="datetimeFigureOut">
              <a:rPr lang="en-GB" smtClean="0"/>
              <a:t>18/06/2020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44561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1F17765-B753-48B9-89D3-57B0EE4308A1}" type="datetimeFigureOut">
              <a:rPr lang="en-GB" smtClean="0"/>
              <a:t>18/06/2020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192347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1F17765-B753-48B9-89D3-57B0EE4308A1}" type="datetimeFigureOut">
              <a:rPr lang="en-GB" smtClean="0"/>
              <a:t>18/06/2020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2112766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17765-B753-48B9-89D3-57B0EE4308A1}" type="datetimeFigureOut">
              <a:rPr lang="en-GB" smtClean="0"/>
              <a:t>18/06/2020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35096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17765-B753-48B9-89D3-57B0EE4308A1}" type="datetimeFigureOut">
              <a:rPr lang="en-GB" smtClean="0"/>
              <a:t>18/06/2020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398152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17765-B753-48B9-89D3-57B0EE4308A1}" type="datetimeFigureOut">
              <a:rPr lang="en-GB" smtClean="0"/>
              <a:t>18/06/2020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A67AB-878E-4169-B1D5-F7041EDD47C3}" type="slidenum">
              <a:rPr lang="en-GB" smtClean="0"/>
              <a:t>‹#›</a:t>
            </a:fld>
            <a:endParaRPr lang="en-GB"/>
          </a:p>
        </p:txBody>
      </p:sp>
    </p:spTree>
    <p:extLst>
      <p:ext uri="{BB962C8B-B14F-4D97-AF65-F5344CB8AC3E}">
        <p14:creationId xmlns:p14="http://schemas.microsoft.com/office/powerpoint/2010/main" val="3629004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CCFF">
            <a:alpha val="16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17765-B753-48B9-89D3-57B0EE4308A1}" type="datetimeFigureOut">
              <a:rPr lang="en-GB" smtClean="0"/>
              <a:t>18/06/2020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A67AB-878E-4169-B1D5-F7041EDD47C3}" type="slidenum">
              <a:rPr lang="en-GB" smtClean="0"/>
              <a:t>‹#›</a:t>
            </a:fld>
            <a:endParaRPr lang="en-GB"/>
          </a:p>
        </p:txBody>
      </p:sp>
    </p:spTree>
    <p:extLst>
      <p:ext uri="{BB962C8B-B14F-4D97-AF65-F5344CB8AC3E}">
        <p14:creationId xmlns:p14="http://schemas.microsoft.com/office/powerpoint/2010/main" val="2175287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fontScale="85000" lnSpcReduction="10000"/>
          </a:bodyPr>
          <a:lstStyle/>
          <a:p>
            <a:pPr marL="0" indent="0" algn="ctr">
              <a:buNone/>
            </a:pPr>
            <a:r>
              <a:rPr lang="en-GB" sz="4200" u="sng" dirty="0" smtClean="0">
                <a:latin typeface="XCCW Joined 16a" panose="03050602040000000000" pitchFamily="66" charset="0"/>
              </a:rPr>
              <a:t>Matthew 19:13-15 </a:t>
            </a:r>
          </a:p>
          <a:p>
            <a:pPr marL="0" indent="0" algn="ctr">
              <a:buNone/>
            </a:pPr>
            <a:r>
              <a:rPr lang="en-GB" sz="4200" u="sng" dirty="0" smtClean="0">
                <a:latin typeface="XCCW Joined 16a" panose="03050602040000000000" pitchFamily="66" charset="0"/>
              </a:rPr>
              <a:t>The </a:t>
            </a:r>
            <a:r>
              <a:rPr lang="en-GB" sz="4200" u="sng" dirty="0">
                <a:latin typeface="XCCW Joined 16a" panose="03050602040000000000" pitchFamily="66" charset="0"/>
              </a:rPr>
              <a:t>Little Children and </a:t>
            </a:r>
            <a:r>
              <a:rPr lang="en-GB" sz="4200" u="sng" dirty="0" smtClean="0">
                <a:latin typeface="XCCW Joined 16a" panose="03050602040000000000" pitchFamily="66" charset="0"/>
              </a:rPr>
              <a:t>Jesus</a:t>
            </a:r>
          </a:p>
          <a:p>
            <a:pPr marL="0" indent="0">
              <a:buNone/>
            </a:pPr>
            <a:endParaRPr lang="en-GB" sz="4200" u="sng" dirty="0">
              <a:latin typeface="XCCW Joined 16a" panose="03050602040000000000" pitchFamily="66" charset="0"/>
            </a:endParaRPr>
          </a:p>
          <a:p>
            <a:pPr marL="0" indent="0">
              <a:buNone/>
            </a:pPr>
            <a:r>
              <a:rPr lang="en-GB" b="1" baseline="30000" dirty="0">
                <a:latin typeface="XCCW Joined 16a" panose="03050602040000000000" pitchFamily="66" charset="0"/>
              </a:rPr>
              <a:t>13 </a:t>
            </a:r>
            <a:r>
              <a:rPr lang="en-GB" dirty="0">
                <a:latin typeface="XCCW Joined 16a" panose="03050602040000000000" pitchFamily="66" charset="0"/>
              </a:rPr>
              <a:t>Then people brought little children to Jesus for him to place his hands on them and pray for them. But the disciples rebuked them.</a:t>
            </a:r>
          </a:p>
          <a:p>
            <a:pPr marL="0" indent="0">
              <a:buNone/>
            </a:pPr>
            <a:r>
              <a:rPr lang="en-GB" b="1" baseline="30000" dirty="0" smtClean="0">
                <a:latin typeface="XCCW Joined 16a" panose="03050602040000000000" pitchFamily="66" charset="0"/>
              </a:rPr>
              <a:t>14</a:t>
            </a:r>
            <a:r>
              <a:rPr lang="en-GB" b="1" baseline="30000" dirty="0">
                <a:latin typeface="XCCW Joined 16a" panose="03050602040000000000" pitchFamily="66" charset="0"/>
              </a:rPr>
              <a:t> </a:t>
            </a:r>
            <a:r>
              <a:rPr lang="en-GB" dirty="0">
                <a:latin typeface="XCCW Joined 16a" panose="03050602040000000000" pitchFamily="66" charset="0"/>
              </a:rPr>
              <a:t>Jesus said, “Let the little children come to me, and do not hinder them, for the kingdom of heaven belongs to such as these.” </a:t>
            </a:r>
            <a:r>
              <a:rPr lang="en-GB" b="1" baseline="30000" dirty="0">
                <a:latin typeface="XCCW Joined 16a" panose="03050602040000000000" pitchFamily="66" charset="0"/>
              </a:rPr>
              <a:t>15 </a:t>
            </a:r>
            <a:r>
              <a:rPr lang="en-GB" dirty="0">
                <a:latin typeface="XCCW Joined 16a" panose="03050602040000000000" pitchFamily="66" charset="0"/>
              </a:rPr>
              <a:t>When he had placed his hands on them, he went on from there.</a:t>
            </a:r>
          </a:p>
          <a:p>
            <a:endParaRPr lang="en-GB" dirty="0"/>
          </a:p>
        </p:txBody>
      </p:sp>
    </p:spTree>
    <p:extLst>
      <p:ext uri="{BB962C8B-B14F-4D97-AF65-F5344CB8AC3E}">
        <p14:creationId xmlns:p14="http://schemas.microsoft.com/office/powerpoint/2010/main" val="291901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a:bodyPr>
          <a:lstStyle/>
          <a:p>
            <a:pPr marL="0" indent="0" algn="ctr">
              <a:buNone/>
            </a:pPr>
            <a:r>
              <a:rPr lang="en-GB" sz="4200" u="sng" dirty="0" smtClean="0">
                <a:latin typeface="XCCW Joined 16a" panose="03050602040000000000" pitchFamily="66" charset="0"/>
              </a:rPr>
              <a:t>Matthew 26:36 Gethsemane</a:t>
            </a:r>
          </a:p>
          <a:p>
            <a:pPr marL="0" indent="0">
              <a:buNone/>
            </a:pPr>
            <a:endParaRPr lang="en-GB" sz="4200" u="sng" dirty="0">
              <a:latin typeface="XCCW Joined 16a" panose="03050602040000000000" pitchFamily="66" charset="0"/>
            </a:endParaRPr>
          </a:p>
          <a:p>
            <a:pPr marL="0" indent="0">
              <a:buNone/>
            </a:pPr>
            <a:r>
              <a:rPr lang="en-GB" dirty="0" smtClean="0">
                <a:latin typeface="XCCW Joined 16a" panose="03050602040000000000" pitchFamily="66" charset="0"/>
              </a:rPr>
              <a:t>Then Jesus went with his disciples to a place called Gethsemane, and he said to them, “Sit here while I go over there and pray.”</a:t>
            </a:r>
          </a:p>
          <a:p>
            <a:endParaRPr lang="en-GB" dirty="0"/>
          </a:p>
        </p:txBody>
      </p:sp>
    </p:spTree>
    <p:extLst>
      <p:ext uri="{BB962C8B-B14F-4D97-AF65-F5344CB8AC3E}">
        <p14:creationId xmlns:p14="http://schemas.microsoft.com/office/powerpoint/2010/main" val="3841867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a:bodyPr>
          <a:lstStyle/>
          <a:p>
            <a:pPr marL="0" indent="0" algn="ctr">
              <a:buNone/>
            </a:pPr>
            <a:r>
              <a:rPr lang="en-GB" sz="4200" u="sng" dirty="0" smtClean="0">
                <a:latin typeface="XCCW Joined 16a" panose="03050602040000000000" pitchFamily="66" charset="0"/>
              </a:rPr>
              <a:t>Mark 1:35</a:t>
            </a:r>
          </a:p>
          <a:p>
            <a:pPr marL="0" indent="0" algn="ctr">
              <a:buNone/>
            </a:pPr>
            <a:r>
              <a:rPr lang="en-GB" sz="4200" u="sng" dirty="0" smtClean="0">
                <a:latin typeface="XCCW Joined 16a" panose="03050602040000000000" pitchFamily="66" charset="0"/>
              </a:rPr>
              <a:t>Jesus Prays in a Solitary Place</a:t>
            </a:r>
          </a:p>
          <a:p>
            <a:pPr marL="0" indent="0" algn="ctr">
              <a:buNone/>
            </a:pPr>
            <a:endParaRPr lang="en-GB" sz="4200" u="sng" dirty="0" smtClean="0">
              <a:latin typeface="XCCW Joined 16a" panose="03050602040000000000" pitchFamily="66" charset="0"/>
            </a:endParaRPr>
          </a:p>
          <a:p>
            <a:pPr marL="0" indent="0">
              <a:buNone/>
            </a:pPr>
            <a:r>
              <a:rPr lang="en-GB" dirty="0" smtClean="0">
                <a:latin typeface="XCCW Joined 16a" panose="03050602040000000000" pitchFamily="66" charset="0"/>
              </a:rPr>
              <a:t>Very early in the morning, while it was still dark, Jesus got up, left the house and went off to a solitary place, where he prayed. </a:t>
            </a:r>
          </a:p>
        </p:txBody>
      </p:sp>
    </p:spTree>
    <p:extLst>
      <p:ext uri="{BB962C8B-B14F-4D97-AF65-F5344CB8AC3E}">
        <p14:creationId xmlns:p14="http://schemas.microsoft.com/office/powerpoint/2010/main" val="76879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a:bodyPr>
          <a:lstStyle/>
          <a:p>
            <a:pPr marL="0" indent="0" algn="ctr">
              <a:buNone/>
            </a:pPr>
            <a:r>
              <a:rPr lang="en-GB" sz="4200" u="sng" dirty="0" smtClean="0">
                <a:latin typeface="XCCW Joined 16a" panose="03050602040000000000" pitchFamily="66" charset="0"/>
              </a:rPr>
              <a:t>Luke 5:16 </a:t>
            </a:r>
          </a:p>
          <a:p>
            <a:pPr marL="0" indent="0" algn="ctr">
              <a:buNone/>
            </a:pPr>
            <a:endParaRPr lang="en-GB" sz="4200" u="sng" dirty="0">
              <a:latin typeface="XCCW Joined 16a" panose="03050602040000000000" pitchFamily="66" charset="0"/>
            </a:endParaRPr>
          </a:p>
          <a:p>
            <a:pPr marL="0" indent="0" algn="ctr">
              <a:buNone/>
            </a:pPr>
            <a:r>
              <a:rPr lang="en-GB" dirty="0" smtClean="0">
                <a:latin typeface="XCCW Joined 16a" panose="03050602040000000000" pitchFamily="66" charset="0"/>
              </a:rPr>
              <a:t>But Jesus often withdrew to lonely places and prayed.. </a:t>
            </a:r>
          </a:p>
        </p:txBody>
      </p:sp>
    </p:spTree>
    <p:extLst>
      <p:ext uri="{BB962C8B-B14F-4D97-AF65-F5344CB8AC3E}">
        <p14:creationId xmlns:p14="http://schemas.microsoft.com/office/powerpoint/2010/main" val="1513924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a:bodyPr>
          <a:lstStyle/>
          <a:p>
            <a:pPr marL="0" indent="0" algn="ctr">
              <a:buNone/>
            </a:pPr>
            <a:r>
              <a:rPr lang="en-GB" sz="4200" u="sng" dirty="0" smtClean="0">
                <a:latin typeface="XCCW Joined 16a" panose="03050602040000000000" pitchFamily="66" charset="0"/>
              </a:rPr>
              <a:t>Luke 6:12 </a:t>
            </a:r>
          </a:p>
          <a:p>
            <a:pPr marL="0" indent="0" algn="ctr">
              <a:buNone/>
            </a:pPr>
            <a:r>
              <a:rPr lang="en-GB" sz="4200" u="sng" dirty="0" smtClean="0">
                <a:latin typeface="XCCW Joined 16a" panose="03050602040000000000" pitchFamily="66" charset="0"/>
              </a:rPr>
              <a:t>The Twelve Apostles</a:t>
            </a:r>
          </a:p>
          <a:p>
            <a:pPr marL="0" indent="0" algn="ctr">
              <a:buNone/>
            </a:pPr>
            <a:endParaRPr lang="en-GB" dirty="0">
              <a:latin typeface="XCCW Joined 16a" panose="03050602040000000000" pitchFamily="66" charset="0"/>
            </a:endParaRPr>
          </a:p>
          <a:p>
            <a:pPr marL="0" indent="0" algn="ctr">
              <a:buNone/>
            </a:pPr>
            <a:r>
              <a:rPr lang="en-GB" dirty="0" smtClean="0">
                <a:latin typeface="XCCW Joined 16a" panose="03050602040000000000" pitchFamily="66" charset="0"/>
              </a:rPr>
              <a:t>One of those days Jesus went out to a mountainside to pray, and spent the night praying to God.  </a:t>
            </a:r>
          </a:p>
        </p:txBody>
      </p:sp>
    </p:spTree>
    <p:extLst>
      <p:ext uri="{BB962C8B-B14F-4D97-AF65-F5344CB8AC3E}">
        <p14:creationId xmlns:p14="http://schemas.microsoft.com/office/powerpoint/2010/main" val="84496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a:bodyPr>
          <a:lstStyle/>
          <a:p>
            <a:pPr marL="0" indent="0" algn="ctr">
              <a:buNone/>
            </a:pPr>
            <a:r>
              <a:rPr lang="en-GB" sz="4200" u="sng" dirty="0" smtClean="0">
                <a:latin typeface="XCCW Joined 16a" panose="03050602040000000000" pitchFamily="66" charset="0"/>
              </a:rPr>
              <a:t>Luke 9:28 </a:t>
            </a:r>
          </a:p>
          <a:p>
            <a:pPr marL="0" indent="0" algn="ctr">
              <a:buNone/>
            </a:pPr>
            <a:r>
              <a:rPr lang="en-GB" sz="4200" u="sng" dirty="0" smtClean="0">
                <a:latin typeface="XCCW Joined 16a" panose="03050602040000000000" pitchFamily="66" charset="0"/>
              </a:rPr>
              <a:t>The Transfiguration</a:t>
            </a:r>
          </a:p>
          <a:p>
            <a:pPr marL="0" indent="0" algn="ctr">
              <a:buNone/>
            </a:pPr>
            <a:endParaRPr lang="en-GB" sz="4200" u="sng" dirty="0">
              <a:latin typeface="XCCW Joined 16a" panose="03050602040000000000" pitchFamily="66" charset="0"/>
            </a:endParaRPr>
          </a:p>
          <a:p>
            <a:pPr marL="0" indent="0" algn="ctr">
              <a:buNone/>
            </a:pPr>
            <a:r>
              <a:rPr lang="en-GB" dirty="0" smtClean="0">
                <a:latin typeface="XCCW Joined 16a" panose="03050602040000000000" pitchFamily="66" charset="0"/>
              </a:rPr>
              <a:t>About eight days after Jesus said this, he took Peter, John and James with him and went up onto a mountain to pray. </a:t>
            </a:r>
          </a:p>
        </p:txBody>
      </p:sp>
    </p:spTree>
    <p:extLst>
      <p:ext uri="{BB962C8B-B14F-4D97-AF65-F5344CB8AC3E}">
        <p14:creationId xmlns:p14="http://schemas.microsoft.com/office/powerpoint/2010/main" val="163278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a:bodyPr>
          <a:lstStyle/>
          <a:p>
            <a:pPr marL="0" indent="0" algn="ctr">
              <a:buNone/>
            </a:pPr>
            <a:r>
              <a:rPr lang="en-GB" sz="4200" u="sng" dirty="0" smtClean="0">
                <a:latin typeface="XCCW Joined 16a" panose="03050602040000000000" pitchFamily="66" charset="0"/>
              </a:rPr>
              <a:t>Luke 22:39-40</a:t>
            </a:r>
          </a:p>
          <a:p>
            <a:pPr marL="0" indent="0" algn="ctr">
              <a:buNone/>
            </a:pPr>
            <a:r>
              <a:rPr lang="en-GB" sz="4200" u="sng" dirty="0" smtClean="0">
                <a:latin typeface="XCCW Joined 16a" panose="03050602040000000000" pitchFamily="66" charset="0"/>
              </a:rPr>
              <a:t>Jesus Prays on the Mount of Olives</a:t>
            </a:r>
          </a:p>
          <a:p>
            <a:pPr marL="0" indent="0" algn="ctr">
              <a:buNone/>
            </a:pPr>
            <a:endParaRPr lang="en-GB" sz="4200" u="sng" dirty="0">
              <a:latin typeface="XCCW Joined 16a" panose="03050602040000000000" pitchFamily="66" charset="0"/>
            </a:endParaRPr>
          </a:p>
          <a:p>
            <a:pPr marL="0" indent="0" algn="ctr">
              <a:buNone/>
            </a:pPr>
            <a:r>
              <a:rPr lang="en-GB" dirty="0" smtClean="0">
                <a:latin typeface="XCCW Joined 16a" panose="03050602040000000000" pitchFamily="66" charset="0"/>
              </a:rPr>
              <a:t>Jesus went out as usual to the Mount of Olives, and his disciples followed him. On reaching the place, he said to them, “Pray that you will not fall into temptation.” </a:t>
            </a:r>
          </a:p>
        </p:txBody>
      </p:sp>
    </p:spTree>
    <p:extLst>
      <p:ext uri="{BB962C8B-B14F-4D97-AF65-F5344CB8AC3E}">
        <p14:creationId xmlns:p14="http://schemas.microsoft.com/office/powerpoint/2010/main" val="74590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rmAutofit lnSpcReduction="10000"/>
          </a:bodyPr>
          <a:lstStyle/>
          <a:p>
            <a:pPr marL="0" indent="0" algn="ctr">
              <a:buNone/>
            </a:pPr>
            <a:r>
              <a:rPr lang="en-GB" sz="4200" u="sng" dirty="0" smtClean="0">
                <a:latin typeface="XCCW Joined 16a" panose="03050602040000000000" pitchFamily="66" charset="0"/>
              </a:rPr>
              <a:t>John 17:20-21</a:t>
            </a:r>
          </a:p>
          <a:p>
            <a:pPr marL="0" indent="0" algn="ctr">
              <a:buNone/>
            </a:pPr>
            <a:r>
              <a:rPr lang="en-GB" sz="4200" u="sng" dirty="0" smtClean="0">
                <a:latin typeface="XCCW Joined 16a" panose="03050602040000000000" pitchFamily="66" charset="0"/>
              </a:rPr>
              <a:t>Jesus Prays for All Believers</a:t>
            </a:r>
          </a:p>
          <a:p>
            <a:pPr marL="0" indent="0" algn="ctr">
              <a:buNone/>
            </a:pPr>
            <a:r>
              <a:rPr lang="en-GB" dirty="0" smtClean="0">
                <a:latin typeface="XCCW Joined 16a" panose="03050602040000000000" pitchFamily="66" charset="0"/>
              </a:rPr>
              <a:t>“My prayer is not for them alone. I pray also for those who will believe in me through their message, that all of them may be one, Father, just as you are in me and I am in you. May they also be in us so that the world may believe that you have sent me.</a:t>
            </a:r>
          </a:p>
        </p:txBody>
      </p:sp>
    </p:spTree>
    <p:extLst>
      <p:ext uri="{BB962C8B-B14F-4D97-AF65-F5344CB8AC3E}">
        <p14:creationId xmlns:p14="http://schemas.microsoft.com/office/powerpoint/2010/main" val="2592930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263</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McKinnon</dc:creator>
  <cp:lastModifiedBy>L McKinnon</cp:lastModifiedBy>
  <cp:revision>3</cp:revision>
  <dcterms:created xsi:type="dcterms:W3CDTF">2020-06-18T14:19:49Z</dcterms:created>
  <dcterms:modified xsi:type="dcterms:W3CDTF">2020-06-18T14:41:59Z</dcterms:modified>
</cp:coreProperties>
</file>