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A689-D89D-449D-A8F2-B382B2772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2C312-EBFD-49E0-AA13-B78E5A66E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79B35-4C2E-419F-A8E2-06AB6E8FC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27496-6B36-4599-AC90-A5021C11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AEB66-5CF6-45A7-A00E-CA70DD11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44E7-AD83-4FD3-8C25-D3AA45DD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B6181-F682-4C88-90E9-580A73434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3F269-BF31-478E-ACFD-077BAF24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F4DAA-60A4-4480-AD55-18B1C483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D66B1-66DF-445F-9B4D-3ACF21BA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84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414C64-81D0-470E-8BA0-A75830EE2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FD9FB-C365-4703-B6EA-122798962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33D4-A036-48B3-B4B3-A708E996B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E452C-48DC-45BA-8547-9EC9F69A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5888-802C-471A-9F08-73F8978A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51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F492-C0B9-4AA4-827D-4E318BD5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F728-54FC-4A70-B03C-0A5A193C9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6B95B-8FEF-4193-AB2C-0036C1E7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D6381-9735-4166-82DB-A5616CAD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A2186-628D-4C96-8A93-2BCEA14A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0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09399-7634-4C7F-BC9F-F0CDFC5E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2464A-E12F-40B9-8F5A-DA982AE4C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C5AB4-FDAC-460F-97BC-79202DB9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BE0EE-B9DD-468C-A157-CD285547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A6FC-97A6-4E42-A53C-CC9AE04C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54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EDF0-8F32-4690-A8DA-293E2A393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3E995-7C9D-4D38-8082-C488D3BFA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4EE95-F8A2-45D4-BFB2-C5396B6F3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72C9B4-77DC-4B57-BE8F-060C4A99D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DF5024-345C-4B33-87D0-9EB72DA8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1B303-4F89-4388-B7B7-4B1910FE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10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98A9-1926-4753-AC2E-632B70FC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B04FE-EF16-416A-8874-BCDF26D89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F7FC1-52B2-4A8A-9D38-A9938477A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25016-A63C-46A6-A14C-76FC9EEFB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968BD0-B6D9-47B0-B259-58694E0BF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91728E-3C05-4CB8-8AC9-24FEBF1E1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1CD53F-36A3-481C-9CBA-5A4548C0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6D837-5E3A-4FAF-A75D-3D9860DD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68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07D50-7409-4085-AAAB-71F9E5521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16F58-B0AF-4BA4-9302-AA6B7EC2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37FE2-A428-4262-B08F-F3AB1C8F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30969-2159-43E7-84CA-A575920B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19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25E1F-E2A9-40CC-8FBD-9CB7F37F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1E17E-8109-4529-816E-60F76814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AA425-648F-44EB-BA1D-01983843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1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BF2E-089D-42B7-A98C-DEF4FB422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E8BFF-C128-4788-849C-A0CAE7D4F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A45D5-5622-43E7-8645-4D40D7510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64567-1ECF-4671-AC08-7BB3842C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D3DA1-361B-4B73-9D6E-0D3EFB3E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76FC9-B8EA-4DDA-9394-24D5F66D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696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C744-37E9-4A60-993F-765DB77D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A518-D5BB-4817-8604-65387E355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B4FBE-D886-4B19-961A-6CD38DCDC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C52C9-7414-4C5E-B2A7-D3B29521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68F7E-1BED-4E17-B95F-9804CF822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2E72E-760C-4293-A249-92C951B4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93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C8D37-B571-48BD-B632-C8D05EAB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B1343-6147-4365-A9E7-A3185816F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AA58-9BC3-40A3-8204-914380A2E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AB21D-AD18-4A7A-86A2-70C8DD6BCE9B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04C87-5266-4B2F-B597-51EBB6067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EAD72-AF2C-4A05-8014-FFB5DCE0E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0105-5EC7-45FF-8428-BCF7624B7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05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ameraImage.jpg" descr="cameraImage.jpg"/>
          <p:cNvPicPr>
            <a:picLocks noChangeAspect="1"/>
          </p:cNvPicPr>
          <p:nvPr/>
        </p:nvPicPr>
        <p:blipFill>
          <a:blip r:embed="rId2"/>
          <a:srcRect l="18241" t="4857" r="22127" b="3400"/>
          <a:stretch>
            <a:fillRect/>
          </a:stretch>
        </p:blipFill>
        <p:spPr>
          <a:xfrm rot="16200000">
            <a:off x="3143640" y="-2627252"/>
            <a:ext cx="5904653" cy="12112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cameraImage.jpg" descr="cameraImage.jpg"/>
          <p:cNvPicPr>
            <a:picLocks noChangeAspect="1"/>
          </p:cNvPicPr>
          <p:nvPr/>
        </p:nvPicPr>
        <p:blipFill>
          <a:blip r:embed="rId2"/>
          <a:srcRect l="3866" t="12028" r="2174" b="27922"/>
          <a:stretch>
            <a:fillRect/>
          </a:stretch>
        </p:blipFill>
        <p:spPr>
          <a:xfrm>
            <a:off x="24209" y="337820"/>
            <a:ext cx="12143567" cy="5820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DALEY</dc:creator>
  <cp:lastModifiedBy>DANIELLE DALEY</cp:lastModifiedBy>
  <cp:revision>1</cp:revision>
  <dcterms:created xsi:type="dcterms:W3CDTF">2020-06-09T17:54:29Z</dcterms:created>
  <dcterms:modified xsi:type="dcterms:W3CDTF">2020-06-09T17:55:37Z</dcterms:modified>
</cp:coreProperties>
</file>