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0"/>
  </p:notesMasterIdLst>
  <p:handoutMasterIdLst>
    <p:handoutMasterId r:id="rId11"/>
  </p:handoutMasterIdLst>
  <p:sldIdLst>
    <p:sldId id="274" r:id="rId2"/>
    <p:sldId id="277" r:id="rId3"/>
    <p:sldId id="278" r:id="rId4"/>
    <p:sldId id="279" r:id="rId5"/>
    <p:sldId id="280" r:id="rId6"/>
    <p:sldId id="284" r:id="rId7"/>
    <p:sldId id="286" r:id="rId8"/>
    <p:sldId id="287" r:id="rId9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Tuffy" panose="020B0603060100000000" pitchFamily="34" charset="0"/>
      <p:regular r:id="rId16"/>
      <p:bold r:id="rId17"/>
      <p:italic r:id="rId18"/>
      <p:boldItalic r:id="rId19"/>
    </p:embeddedFont>
    <p:embeddedFont>
      <p:font typeface="Twinkl" panose="020B0604020202020204" pitchFamily="2" charset="0"/>
      <p:regular r:id="rId20"/>
      <p:bold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1CC5D"/>
    <a:srgbClr val="334E08"/>
    <a:srgbClr val="B5CD5F"/>
    <a:srgbClr val="EBF1D3"/>
    <a:srgbClr val="375609"/>
    <a:srgbClr val="CC0000"/>
    <a:srgbClr val="E2EBBF"/>
    <a:srgbClr val="79AD42"/>
    <a:srgbClr val="2C4705"/>
    <a:srgbClr val="3352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38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840" y="102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viewProps" Target="viewProps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17/06/2020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17/06/2020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2C4705"/>
                </a:solidFill>
                <a:latin typeface="+mn-lt"/>
              </a:rPr>
              <a:t>Where is India?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47" y="1299416"/>
            <a:ext cx="7311576" cy="517012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19930" y="5123305"/>
            <a:ext cx="4572000" cy="92333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en-GB" dirty="0"/>
              <a:t>India is located in Asia. It is shaped like a diamond. It takes about 9 hours to fly to India from England.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4395831" y="3699546"/>
            <a:ext cx="1459685" cy="1518406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E6EA0A65-0428-45A0-A3F5-208F38F1FB34}"/>
              </a:ext>
            </a:extLst>
          </p:cNvPr>
          <p:cNvSpPr txBox="1"/>
          <p:nvPr/>
        </p:nvSpPr>
        <p:spPr>
          <a:xfrm>
            <a:off x="6694415" y="906011"/>
            <a:ext cx="1778466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India has a large desert called the Thar Desert.</a:t>
            </a:r>
          </a:p>
          <a:p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C34C27-0BBE-48A3-8113-398B60284537}"/>
              </a:ext>
            </a:extLst>
          </p:cNvPr>
          <p:cNvSpPr/>
          <p:nvPr/>
        </p:nvSpPr>
        <p:spPr>
          <a:xfrm>
            <a:off x="6440648" y="3699546"/>
            <a:ext cx="2286000" cy="172893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GB" dirty="0"/>
              <a:t>India also borders the Himalayan mountain range, the highest mountain range in the world.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71316F-DFA3-44DC-B172-69465B0424B7}"/>
              </a:ext>
            </a:extLst>
          </p:cNvPr>
          <p:cNvSpPr txBox="1"/>
          <p:nvPr/>
        </p:nvSpPr>
        <p:spPr>
          <a:xfrm>
            <a:off x="538294" y="816394"/>
            <a:ext cx="1778466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India is divided into 29 states.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6421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2C4705"/>
                </a:solidFill>
                <a:latin typeface="+mn-lt"/>
              </a:rPr>
              <a:t>India’s Climate</a:t>
            </a:r>
          </a:p>
        </p:txBody>
      </p:sp>
      <p:sp>
        <p:nvSpPr>
          <p:cNvPr id="3" name="Rectangle 2"/>
          <p:cNvSpPr/>
          <p:nvPr/>
        </p:nvSpPr>
        <p:spPr>
          <a:xfrm>
            <a:off x="755650" y="1513946"/>
            <a:ext cx="3422067" cy="2633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India has many different types of weather because it is so large in area.</a:t>
            </a:r>
          </a:p>
          <a:p>
            <a:pPr>
              <a:lnSpc>
                <a:spcPct val="120000"/>
              </a:lnSpc>
            </a:pPr>
            <a:endParaRPr lang="en-GB" dirty="0"/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Some parts of India are very hot and dry, some are warm, and some even have a cold climate.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622" y="1513946"/>
            <a:ext cx="3982807" cy="4563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0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2C4705"/>
                </a:solidFill>
                <a:latin typeface="+mn-lt"/>
              </a:rPr>
              <a:t>India’s Food</a:t>
            </a:r>
          </a:p>
        </p:txBody>
      </p:sp>
      <p:sp>
        <p:nvSpPr>
          <p:cNvPr id="3" name="Rectangle 2"/>
          <p:cNvSpPr/>
          <p:nvPr/>
        </p:nvSpPr>
        <p:spPr>
          <a:xfrm>
            <a:off x="755650" y="1423120"/>
            <a:ext cx="4890141" cy="16619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Since India is so diverse, its food is varied.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Rice is used in many dishes.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Lentils are also very popular.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As India is famous for its spices, food from India usually contains spices.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37563" y="3119174"/>
            <a:ext cx="7687601" cy="1516118"/>
            <a:chOff x="458108" y="3134887"/>
            <a:chExt cx="7687601" cy="1516118"/>
          </a:xfrm>
        </p:grpSpPr>
        <p:sp>
          <p:nvSpPr>
            <p:cNvPr id="6" name="Rectangle 5"/>
            <p:cNvSpPr/>
            <p:nvPr/>
          </p:nvSpPr>
          <p:spPr>
            <a:xfrm>
              <a:off x="747296" y="3337427"/>
              <a:ext cx="7398413" cy="1122395"/>
            </a:xfrm>
            <a:prstGeom prst="rect">
              <a:avLst/>
            </a:prstGeom>
            <a:solidFill>
              <a:srgbClr val="B5CD5F"/>
            </a:solidFill>
          </p:spPr>
          <p:txBody>
            <a:bodyPr wrap="square" lIns="3492000" tIns="108000" rIns="108000" bIns="108000" anchor="ctr" anchorCtr="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en-GB" dirty="0"/>
                <a:t>Common spices are curry, turmeric, and cinnamon. </a:t>
              </a:r>
              <a:r>
                <a:rPr lang="en-GB" dirty="0" err="1"/>
                <a:t>Garam</a:t>
              </a:r>
              <a:r>
                <a:rPr lang="en-GB" dirty="0"/>
                <a:t> masala is a popular spice mixture. </a:t>
              </a: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108" y="3134887"/>
              <a:ext cx="3682767" cy="1516118"/>
            </a:xfrm>
            <a:prstGeom prst="rect">
              <a:avLst/>
            </a:prstGeom>
          </p:spPr>
        </p:pic>
      </p:grpSp>
      <p:sp>
        <p:nvSpPr>
          <p:cNvPr id="7" name="Rectangle 6"/>
          <p:cNvSpPr/>
          <p:nvPr/>
        </p:nvSpPr>
        <p:spPr>
          <a:xfrm>
            <a:off x="755651" y="4756035"/>
            <a:ext cx="4806250" cy="882907"/>
          </a:xfrm>
          <a:prstGeom prst="rect">
            <a:avLst/>
          </a:prstGeom>
          <a:solidFill>
            <a:srgbClr val="B5CD5F"/>
          </a:solidFill>
        </p:spPr>
        <p:txBody>
          <a:bodyPr wrap="square" lIns="108000" tIns="108000" rIns="1188000" bIns="108000">
            <a:spAutoFit/>
          </a:bodyPr>
          <a:lstStyle/>
          <a:p>
            <a:pPr>
              <a:lnSpc>
                <a:spcPct val="120000"/>
              </a:lnSpc>
            </a:pPr>
            <a:r>
              <a:rPr lang="en-GB" dirty="0"/>
              <a:t>Mangoes and other tropical fruit are also very common in India.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939" y="4556117"/>
            <a:ext cx="3389153" cy="1776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29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2C4705"/>
                </a:solidFill>
                <a:latin typeface="+mn-lt"/>
              </a:rPr>
              <a:t>India’s Animals</a:t>
            </a:r>
          </a:p>
        </p:txBody>
      </p:sp>
      <p:sp>
        <p:nvSpPr>
          <p:cNvPr id="3" name="Rectangle 2"/>
          <p:cNvSpPr/>
          <p:nvPr/>
        </p:nvSpPr>
        <p:spPr>
          <a:xfrm>
            <a:off x="755650" y="1513946"/>
            <a:ext cx="7632700" cy="2633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</a:pPr>
            <a:r>
              <a:rPr lang="en-GB" dirty="0"/>
              <a:t>India is home to many animals including: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the Bengal tiger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the Indian elephant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the Indian rhinoceros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the Indian leopard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the sloth bear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the wild water buffalo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the red panda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35"/>
          <a:stretch/>
        </p:blipFill>
        <p:spPr>
          <a:xfrm>
            <a:off x="3310155" y="1124124"/>
            <a:ext cx="5503550" cy="573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514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5016843" y="1135509"/>
            <a:ext cx="4335754" cy="5722492"/>
            <a:chOff x="5016843" y="1135509"/>
            <a:chExt cx="4335754" cy="5722492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554" b="10148"/>
            <a:stretch/>
          </p:blipFill>
          <p:spPr>
            <a:xfrm>
              <a:off x="5016843" y="1135509"/>
              <a:ext cx="4127157" cy="5722492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8529162" y="6642556"/>
              <a:ext cx="82343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" b="1" dirty="0">
                  <a:solidFill>
                    <a:schemeClr val="tx1">
                      <a:alpha val="47000"/>
                    </a:schemeClr>
                  </a:solidFill>
                  <a:latin typeface="Tuffy" panose="020B0603060100000000" pitchFamily="34" charset="0"/>
                  <a:ea typeface="Tuffy" panose="020B0603060100000000" pitchFamily="34" charset="0"/>
                </a:rPr>
                <a:t>twinkl.com</a:t>
              </a:r>
            </a:p>
          </p:txBody>
        </p:sp>
      </p:grp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2C4705"/>
                </a:solidFill>
                <a:latin typeface="+mn-lt"/>
              </a:rPr>
              <a:t>India’s Clothing</a:t>
            </a:r>
          </a:p>
        </p:txBody>
      </p:sp>
      <p:sp>
        <p:nvSpPr>
          <p:cNvPr id="3" name="Rectangle 2"/>
          <p:cNvSpPr/>
          <p:nvPr/>
        </p:nvSpPr>
        <p:spPr>
          <a:xfrm>
            <a:off x="755651" y="1513946"/>
            <a:ext cx="5060264" cy="163660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Linen and silk are popular fabrics of many Indian clothes.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An example of traditional clothing for women is the sari. It is a draped robe-like dress.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A dhoti is a traditionally draped cloth for men.</a:t>
            </a:r>
          </a:p>
        </p:txBody>
      </p:sp>
      <p:pic>
        <p:nvPicPr>
          <p:cNvPr id="1026" name="Picture 2" descr="Dhoti Stock Illustrations, Cliparts And Royalty Free Dhoti Vectors">
            <a:extLst>
              <a:ext uri="{FF2B5EF4-FFF2-40B4-BE49-F238E27FC236}">
                <a16:creationId xmlns:a16="http://schemas.microsoft.com/office/drawing/2014/main" id="{960AA6DF-BA1E-4B73-8E7D-6401F70F9F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4" r="52545" b="4014"/>
          <a:stretch/>
        </p:blipFill>
        <p:spPr bwMode="auto">
          <a:xfrm>
            <a:off x="1568742" y="3429000"/>
            <a:ext cx="1526796" cy="2788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8061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2C4705"/>
                </a:solidFill>
                <a:latin typeface="+mn-lt"/>
              </a:rPr>
              <a:t>India’s Culture</a:t>
            </a:r>
          </a:p>
        </p:txBody>
      </p:sp>
      <p:sp>
        <p:nvSpPr>
          <p:cNvPr id="6" name="Rectangle 5"/>
          <p:cNvSpPr/>
          <p:nvPr/>
        </p:nvSpPr>
        <p:spPr>
          <a:xfrm>
            <a:off x="755650" y="1513946"/>
            <a:ext cx="7632700" cy="9718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India’s official language is Hindi.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Many people also speak English because India was once a British colony.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954"/>
          <a:stretch/>
        </p:blipFill>
        <p:spPr>
          <a:xfrm>
            <a:off x="755649" y="2916124"/>
            <a:ext cx="3823049" cy="24961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621940" y="2936147"/>
            <a:ext cx="3766410" cy="24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45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2C4705"/>
                </a:solidFill>
                <a:latin typeface="+mn-lt"/>
              </a:rPr>
              <a:t>India’s Money</a:t>
            </a:r>
          </a:p>
        </p:txBody>
      </p:sp>
      <p:sp>
        <p:nvSpPr>
          <p:cNvPr id="3" name="Rectangle 2"/>
          <p:cNvSpPr/>
          <p:nvPr/>
        </p:nvSpPr>
        <p:spPr>
          <a:xfrm>
            <a:off x="755650" y="1513946"/>
            <a:ext cx="7632700" cy="9718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Rupees are the currency used in India. 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The symbol is ₹.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India’s money is very </a:t>
            </a:r>
            <a:r>
              <a:rPr lang="en-GB" dirty="0" err="1"/>
              <a:t>colorful</a:t>
            </a:r>
            <a:r>
              <a:rPr lang="en-GB" dirty="0"/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25" y="2672836"/>
            <a:ext cx="5768808" cy="27552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542" y="3294418"/>
            <a:ext cx="5768808" cy="2792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554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2C4705"/>
                </a:solidFill>
                <a:latin typeface="+mn-lt"/>
              </a:rPr>
              <a:t>Taj Mahal</a:t>
            </a:r>
          </a:p>
        </p:txBody>
      </p:sp>
      <p:sp>
        <p:nvSpPr>
          <p:cNvPr id="3" name="Rectangle 2"/>
          <p:cNvSpPr/>
          <p:nvPr/>
        </p:nvSpPr>
        <p:spPr>
          <a:xfrm>
            <a:off x="755650" y="1513946"/>
            <a:ext cx="7834677" cy="10741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The Taj Mahal is located in Agra. </a:t>
            </a:r>
            <a:br>
              <a:rPr lang="en-GB" dirty="0"/>
            </a:br>
            <a:r>
              <a:rPr lang="en-GB" dirty="0"/>
              <a:t>It is one of the most popular tourist sites in India.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It is a world-famous site and a burial chamber for the wife of an emperor.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80" y="2718033"/>
            <a:ext cx="4840380" cy="3422708"/>
          </a:xfrm>
          <a:prstGeom prst="rect">
            <a:avLst/>
          </a:prstGeom>
          <a:ln w="28575">
            <a:solidFill>
              <a:srgbClr val="375609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6089325" y="2718033"/>
            <a:ext cx="2406999" cy="2621844"/>
          </a:xfrm>
          <a:prstGeom prst="rect">
            <a:avLst/>
          </a:prstGeom>
          <a:noFill/>
        </p:spPr>
        <p:txBody>
          <a:bodyPr wrap="square" lIns="108000" tIns="108000" rIns="108000" bIns="108000">
            <a:spAutoFit/>
          </a:bodyPr>
          <a:lstStyle/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The Taj Mahal is constructed from white marble.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It is one of the new Seven Wonders of the World. </a:t>
            </a:r>
          </a:p>
        </p:txBody>
      </p:sp>
    </p:spTree>
    <p:extLst>
      <p:ext uri="{BB962C8B-B14F-4D97-AF65-F5344CB8AC3E}">
        <p14:creationId xmlns:p14="http://schemas.microsoft.com/office/powerpoint/2010/main" val="3097493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Template" id="{854539AC-FA50-40BB-9D8D-A753FBF5E510}" vid="{8DACF810-3772-463E-B189-732B086EE0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us-ss-61-all-about-india-powerpoint</Template>
  <TotalTime>331</TotalTime>
  <Words>350</Words>
  <Application>Microsoft Office PowerPoint</Application>
  <PresentationFormat>On-screen Show (4:3)</PresentationFormat>
  <Paragraphs>42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Calibri</vt:lpstr>
      <vt:lpstr>Arial</vt:lpstr>
      <vt:lpstr>Twinkl</vt:lpstr>
      <vt:lpstr>Tuffy</vt:lpstr>
      <vt:lpstr>Office Theme</vt:lpstr>
      <vt:lpstr>Where is India? </vt:lpstr>
      <vt:lpstr>India’s Climate</vt:lpstr>
      <vt:lpstr>India’s Food</vt:lpstr>
      <vt:lpstr>India’s Animals</vt:lpstr>
      <vt:lpstr>India’s Clothing</vt:lpstr>
      <vt:lpstr>India’s Culture</vt:lpstr>
      <vt:lpstr>India’s Money</vt:lpstr>
      <vt:lpstr>Taj Mahal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Thomas Becker</dc:creator>
  <cp:lastModifiedBy>shelleyisgreat@yahoo.co.uk</cp:lastModifiedBy>
  <cp:revision>45</cp:revision>
  <dcterms:created xsi:type="dcterms:W3CDTF">2019-08-06T10:24:54Z</dcterms:created>
  <dcterms:modified xsi:type="dcterms:W3CDTF">2020-06-17T12:38:32Z</dcterms:modified>
</cp:coreProperties>
</file>