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7388" t="11947" r="6288" b="21799"/>
          <a:stretch>
            <a:fillRect/>
          </a:stretch>
        </p:blipFill>
        <p:spPr>
          <a:xfrm>
            <a:off x="1067593" y="454421"/>
            <a:ext cx="22248974" cy="12806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5030" t="14777" r="12576" b="21171"/>
          <a:stretch>
            <a:fillRect/>
          </a:stretch>
        </p:blipFill>
        <p:spPr>
          <a:xfrm>
            <a:off x="508793" y="445635"/>
            <a:ext cx="23366402" cy="13623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8003" t="16685" r="7016" b="18608"/>
          <a:stretch>
            <a:fillRect/>
          </a:stretch>
        </p:blipFill>
        <p:spPr>
          <a:xfrm>
            <a:off x="503567" y="372665"/>
            <a:ext cx="22712766" cy="12970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