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1">
                  <a:lumOff val="1354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solidFill>
            <a:srgbClr val="014D8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09D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61D83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27002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E3E5E8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613784"/>
              <a:lumOff val="1275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4">
                  <a:hueOff val="-613784"/>
                  <a:lumOff val="127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E3E5E8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E3E5E8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53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98195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262727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42424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13" hasCustomPrompt="1"/>
          </p:nvPr>
        </p:nvSpPr>
        <p:spPr>
          <a:xfrm>
            <a:off x="1206498" y="11839048"/>
            <a:ext cx="21971003" cy="636979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6500" y="7196865"/>
            <a:ext cx="21971000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12007748" y="13080999"/>
            <a:ext cx="368504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/>
          <p:nvPr>
            <p:ph type="body" sz="quarter" idx="13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7" name="Body Level One…"/>
          <p:cNvSpPr txBox="1"/>
          <p:nvPr>
            <p:ph type="body" idx="1" hasCustomPrompt="1"/>
          </p:nvPr>
        </p:nvSpPr>
        <p:spPr>
          <a:xfrm>
            <a:off x="1206500" y="935258"/>
            <a:ext cx="21971000" cy="7359063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13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 anchor="ctr"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862804876_960x639.jpg"/>
          <p:cNvSpPr/>
          <p:nvPr>
            <p:ph type="pic" sz="quarter" idx="13"/>
          </p:nvPr>
        </p:nvSpPr>
        <p:spPr>
          <a:xfrm>
            <a:off x="15430500" y="7085409"/>
            <a:ext cx="8128000" cy="54102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824910546_2681x1332.jpg"/>
          <p:cNvSpPr/>
          <p:nvPr>
            <p:ph type="pic" idx="14"/>
          </p:nvPr>
        </p:nvSpPr>
        <p:spPr>
          <a:xfrm>
            <a:off x="-2933700" y="1270000"/>
            <a:ext cx="22699133" cy="11277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575395635_960x639.jpg"/>
          <p:cNvSpPr/>
          <p:nvPr>
            <p:ph type="pic" sz="quarter" idx="15"/>
          </p:nvPr>
        </p:nvSpPr>
        <p:spPr>
          <a:xfrm>
            <a:off x="15430500" y="1270000"/>
            <a:ext cx="8128000" cy="5410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/>
          <p:nvPr>
            <p:ph type="pic" idx="13"/>
          </p:nvPr>
        </p:nvSpPr>
        <p:spPr>
          <a:xfrm>
            <a:off x="-1511300" y="-3721100"/>
            <a:ext cx="28511500" cy="1903024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mage"/>
          <p:cNvSpPr/>
          <p:nvPr>
            <p:ph type="pic" idx="13"/>
          </p:nvPr>
        </p:nvSpPr>
        <p:spPr>
          <a:xfrm>
            <a:off x="-431800" y="-4038600"/>
            <a:ext cx="29464000" cy="18034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14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4468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3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240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4" name="92709243_1322x1323.jpeg"/>
          <p:cNvSpPr/>
          <p:nvPr>
            <p:ph type="pic" sz="half" idx="13"/>
          </p:nvPr>
        </p:nvSpPr>
        <p:spPr>
          <a:xfrm>
            <a:off x="12052303" y="1270000"/>
            <a:ext cx="11188406" cy="112098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13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/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1" name="Slide Subtitle"/>
          <p:cNvSpPr txBox="1"/>
          <p:nvPr>
            <p:ph type="body" sz="quarter" idx="13" hasCustomPrompt="1"/>
          </p:nvPr>
        </p:nvSpPr>
        <p:spPr>
          <a:xfrm>
            <a:off x="1206500" y="2245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2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3" name="824910546_2681x1332.jpg"/>
          <p:cNvSpPr/>
          <p:nvPr>
            <p:ph type="pic" idx="14"/>
          </p:nvPr>
        </p:nvSpPr>
        <p:spPr>
          <a:xfrm>
            <a:off x="6380200" y="1263848"/>
            <a:ext cx="22529801" cy="1119347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13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13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cameraImage.jpg" descr="cameraImage.jpg"/>
          <p:cNvPicPr>
            <a:picLocks noChangeAspect="1"/>
          </p:cNvPicPr>
          <p:nvPr/>
        </p:nvPicPr>
        <p:blipFill>
          <a:blip r:embed="rId2">
            <a:extLst/>
          </a:blip>
          <a:srcRect l="16271" t="6498" r="11161" b="0"/>
          <a:stretch>
            <a:fillRect/>
          </a:stretch>
        </p:blipFill>
        <p:spPr>
          <a:xfrm>
            <a:off x="5214342" y="114895"/>
            <a:ext cx="13955463" cy="134861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cameraImage.jpg" descr="cameraImage.jpg"/>
          <p:cNvPicPr>
            <a:picLocks noChangeAspect="1"/>
          </p:cNvPicPr>
          <p:nvPr/>
        </p:nvPicPr>
        <p:blipFill>
          <a:blip r:embed="rId2">
            <a:extLst/>
          </a:blip>
          <a:srcRect l="6052" t="17921" r="7651" b="18290"/>
          <a:stretch>
            <a:fillRect/>
          </a:stretch>
        </p:blipFill>
        <p:spPr>
          <a:xfrm>
            <a:off x="273562" y="215630"/>
            <a:ext cx="23508124" cy="130324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cameraImage.jpg" descr="cameraImage.jpg"/>
          <p:cNvPicPr>
            <a:picLocks noChangeAspect="1"/>
          </p:cNvPicPr>
          <p:nvPr/>
        </p:nvPicPr>
        <p:blipFill>
          <a:blip r:embed="rId2">
            <a:extLst/>
          </a:blip>
          <a:srcRect l="8882" t="16140" r="7231" b="19913"/>
          <a:stretch>
            <a:fillRect/>
          </a:stretch>
        </p:blipFill>
        <p:spPr>
          <a:xfrm>
            <a:off x="800100" y="344884"/>
            <a:ext cx="22783689" cy="130260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cameraImage.jpg" descr="cameraImage.jpg"/>
          <p:cNvPicPr>
            <a:picLocks noChangeAspect="1"/>
          </p:cNvPicPr>
          <p:nvPr/>
        </p:nvPicPr>
        <p:blipFill>
          <a:blip r:embed="rId2">
            <a:extLst/>
          </a:blip>
          <a:srcRect l="4244" t="18026" r="7310" b="22428"/>
          <a:stretch>
            <a:fillRect/>
          </a:stretch>
        </p:blipFill>
        <p:spPr>
          <a:xfrm>
            <a:off x="219471" y="546262"/>
            <a:ext cx="23944883" cy="120904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