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862804876_960x639.jpg"/>
          <p:cNvSpPr/>
          <p:nvPr>
            <p:ph type="pic" sz="quarter" idx="13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824910546_2681x1332.jpg"/>
          <p:cNvSpPr/>
          <p:nvPr>
            <p:ph type="pic" idx="14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575395635_960x639.jpg"/>
          <p:cNvSpPr/>
          <p:nvPr>
            <p:ph type="pic" sz="quarter" idx="15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92709243_1322x1323.jpeg"/>
          <p:cNvSpPr/>
          <p:nvPr>
            <p:ph type="pic" sz="half" idx="13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824910546_2681x1332.jpg"/>
          <p:cNvSpPr/>
          <p:nvPr>
            <p:ph type="pic" idx="14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ameraImage.jpg" descr="cameraImage.jpg"/>
          <p:cNvPicPr>
            <a:picLocks noChangeAspect="1"/>
          </p:cNvPicPr>
          <p:nvPr/>
        </p:nvPicPr>
        <p:blipFill>
          <a:blip r:embed="rId2">
            <a:extLst/>
          </a:blip>
          <a:srcRect l="19258" t="0" r="14148" b="3353"/>
          <a:stretch>
            <a:fillRect/>
          </a:stretch>
        </p:blipFill>
        <p:spPr>
          <a:xfrm>
            <a:off x="18575928" y="1572905"/>
            <a:ext cx="4590016" cy="4996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ameraImage.jpg" descr="cameraImage.jpg"/>
          <p:cNvPicPr>
            <a:picLocks noChangeAspect="1"/>
          </p:cNvPicPr>
          <p:nvPr/>
        </p:nvPicPr>
        <p:blipFill>
          <a:blip r:embed="rId3">
            <a:extLst/>
          </a:blip>
          <a:srcRect l="4244" t="18026" r="51859" b="22428"/>
          <a:stretch>
            <a:fillRect/>
          </a:stretch>
        </p:blipFill>
        <p:spPr>
          <a:xfrm>
            <a:off x="12708246" y="1556832"/>
            <a:ext cx="4942735" cy="5028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cameraImage.jpg" descr="cameraImage.jpg"/>
          <p:cNvPicPr>
            <a:picLocks noChangeAspect="1"/>
          </p:cNvPicPr>
          <p:nvPr/>
        </p:nvPicPr>
        <p:blipFill>
          <a:blip r:embed="rId4">
            <a:extLst/>
          </a:blip>
          <a:srcRect l="8003" t="20127" r="50044" b="18608"/>
          <a:stretch>
            <a:fillRect/>
          </a:stretch>
        </p:blipFill>
        <p:spPr>
          <a:xfrm>
            <a:off x="6903117" y="1609021"/>
            <a:ext cx="4495659" cy="4923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cameraImage.jpg" descr="cameraImage.jpg"/>
          <p:cNvPicPr>
            <a:picLocks noChangeAspect="1"/>
          </p:cNvPicPr>
          <p:nvPr/>
        </p:nvPicPr>
        <p:blipFill>
          <a:blip r:embed="rId5">
            <a:extLst/>
          </a:blip>
          <a:srcRect l="5187" t="15292" r="51113" b="23267"/>
          <a:stretch>
            <a:fillRect/>
          </a:stretch>
        </p:blipFill>
        <p:spPr>
          <a:xfrm>
            <a:off x="1502437" y="1671330"/>
            <a:ext cx="4551559" cy="479960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1"/>
          <p:cNvSpPr/>
          <p:nvPr/>
        </p:nvSpPr>
        <p:spPr>
          <a:xfrm>
            <a:off x="1344960" y="8374707"/>
            <a:ext cx="4866318" cy="4866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56" name="2"/>
          <p:cNvSpPr/>
          <p:nvPr/>
        </p:nvSpPr>
        <p:spPr>
          <a:xfrm>
            <a:off x="7152805" y="8374707"/>
            <a:ext cx="4866317" cy="4866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57" name="3"/>
          <p:cNvSpPr/>
          <p:nvPr/>
        </p:nvSpPr>
        <p:spPr>
          <a:xfrm>
            <a:off x="12960649" y="8374707"/>
            <a:ext cx="4866318" cy="4866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58" name="4"/>
          <p:cNvSpPr/>
          <p:nvPr/>
        </p:nvSpPr>
        <p:spPr>
          <a:xfrm>
            <a:off x="18768494" y="8374707"/>
            <a:ext cx="4866317" cy="486631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59" name="Drag the pictures into the correct order."/>
          <p:cNvSpPr txBox="1"/>
          <p:nvPr/>
        </p:nvSpPr>
        <p:spPr>
          <a:xfrm>
            <a:off x="6487286" y="387397"/>
            <a:ext cx="11883813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Drag the pictures into the correct order.</a:t>
            </a:r>
          </a:p>
        </p:txBody>
      </p:sp>
      <p:sp>
        <p:nvSpPr>
          <p:cNvPr id="160" name="Can you retell the story using the pictures to help you?…"/>
          <p:cNvSpPr txBox="1"/>
          <p:nvPr/>
        </p:nvSpPr>
        <p:spPr>
          <a:xfrm>
            <a:off x="1312169" y="6463399"/>
            <a:ext cx="21759660" cy="20331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Can you retell the story using the pictures to help you? </a:t>
            </a:r>
          </a:p>
          <a:p>
            <a:pPr/>
            <a:r>
              <a:t>Write a sentence for each picture.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