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4339-4FB9-40ED-8FE0-D935C614C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7F0F8-1FE5-4671-8147-1FE3174E6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3FA36-3631-4022-9238-47D8927A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20537-6C3C-4C69-9F6D-487DADFB0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9A124-5D7E-45BF-B43D-C5095349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60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535E-DD2D-4441-826B-42C51750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1FFBB-D617-4453-8C8E-1C4EEFB1C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5AA1E-E3A1-46CA-ABAD-C9AB380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B2A7A-FEF0-410E-806F-3B9266183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1F89A-1AE1-43E2-BD8E-269ABB8B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55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3C67D-40B5-42AF-9468-5C60F3C88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BBB79-ED7C-49E8-91F7-D941E3C8F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D1594-FFDE-4A33-920C-D17D9192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A751E-848E-44F5-A8DA-0B398D73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B1D14-7E5A-4D2D-B8C8-61C7D327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92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8393-DDBE-4267-96EE-B1048F1F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55949-3FC0-485D-9820-CB67F67DB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E9AC5-78BF-4426-8DDC-0AF8DE6CA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627AF-3EF0-4199-B13B-C26F6C65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497DA-158F-4A5B-B77A-D3CE16A0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0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F93C-5630-46D1-80CB-4CAE6D69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5B581-4459-4857-893D-69B3ECC04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F5B45-97F2-4065-9CC7-648FCD7E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5C2E6-EFFE-446E-8699-10BD5A4F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19E9-9108-4BE0-A2B7-683A565B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96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AA5F-96A8-41ED-86CD-77580E22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7933F-0FD8-4FEB-818C-B7C16B2A4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34672-3BA1-4143-A93A-397119A85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97BB4-BF48-49F3-88F2-64BCBF70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40DC5-A2AC-4675-ABDC-ED2D3CF4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6D1AE-05C0-4145-B3CF-F7301C90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01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293E-F2A7-40C9-BDFA-A4C2DCD4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19A6F-B10D-4864-A8EF-17D0CF70E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25A24-BDA3-4229-B90A-46E20874F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7085E-AC11-40B4-A04E-3AE4682F8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A6501E-41CD-4104-AC38-E7877B909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482CB8-8D13-47FB-B488-8D52619EC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CBD61-5859-49E6-B311-149AE67D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16AC35-8E84-4C24-824C-27758A66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3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5210C-256C-4FB4-9E4F-E2EFED6C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69122-3815-42B5-964F-0719A6E3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AE883-7239-4C34-A7C5-36D0D040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7729E-6B52-4880-81AF-24345798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46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588C9-A3EE-4DB5-B9B0-37BB1CCE8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3BD60-16D3-49C4-8112-1813F41A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DB5C3-C659-46AD-898F-7E8DED96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39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C6FA6-97F7-43A0-B7F1-21B7C25E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9DD1D-5365-4D29-98DA-D4C3B3E8B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CE640-83A7-424A-95CA-BE97DDF84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0F745-605A-43C6-9BEA-B057BAA4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636D6-9F93-438B-94BA-8B71F3136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05BC9-57A5-4E07-B4EB-86BDB0CB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99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7CA2-7A0A-42CE-8873-60EA3F0A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63342-E55D-4065-ABEE-1CE743B0DD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30115-E7DA-42D6-BB8F-0C2991BCE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A644F-DE9C-4E28-8A73-6FE78926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9382B-0E81-41FB-A1F7-49814E98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978F0-EF07-4069-BF6A-C037E4B0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10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0FFE4-DB80-45EA-A020-179458768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2F1A5-2C4F-49E9-8672-30476D096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3FD4D-8689-45F5-9EC9-8E7A3DEB0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D46BD-BB6F-4B25-9EFA-500EA4DB023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A290C-9B63-41FE-9FE1-6F84573F7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EAAB0-38C7-4501-9E0B-149154EE3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42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elissa.depperfamily.net/blog/?paged=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215799/carrot-coloured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orange-fruit-fresh-juicy-natural-25246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red-apple-fruit-tree-sweet-304675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dinosaur-stegosaurus-ancient-47925/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File:Goat_cartoon_04.svg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queen-royalty-crown-princess-304304/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8624E-1320-41AF-9CF7-7A0BB4D92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63947"/>
            <a:ext cx="9144000" cy="23876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Curly caterpillar letters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B09F-A8D4-4900-92E9-9680379EF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105" b="17296"/>
          <a:stretch/>
        </p:blipFill>
        <p:spPr>
          <a:xfrm>
            <a:off x="3886734" y="3133499"/>
            <a:ext cx="4418531" cy="28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7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0FAFC7-0D49-453B-9569-C1CFA0950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30" t="44143" r="48875" b="38349"/>
          <a:stretch/>
        </p:blipFill>
        <p:spPr>
          <a:xfrm>
            <a:off x="5023492" y="435279"/>
            <a:ext cx="1023458" cy="120069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43B54E1-A64D-44F1-9441-97ED5D597093}"/>
              </a:ext>
            </a:extLst>
          </p:cNvPr>
          <p:cNvSpPr/>
          <p:nvPr/>
        </p:nvSpPr>
        <p:spPr>
          <a:xfrm>
            <a:off x="5814969" y="625119"/>
            <a:ext cx="159391" cy="1929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8954FFF-C1D4-423B-9169-20D8B590BC01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6E2E8-2DA8-4B19-A6D1-7D050DA173FD}"/>
              </a:ext>
            </a:extLst>
          </p:cNvPr>
          <p:cNvSpPr txBox="1"/>
          <p:nvPr/>
        </p:nvSpPr>
        <p:spPr>
          <a:xfrm>
            <a:off x="8098971" y="561197"/>
            <a:ext cx="3144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Start at the top, curl back and round.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573F85-B829-4CE0-B5AB-73CAC57B3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 b="6680"/>
          <a:stretch/>
        </p:blipFill>
        <p:spPr bwMode="auto">
          <a:xfrm>
            <a:off x="3050606" y="2109926"/>
            <a:ext cx="4804828" cy="44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stationary, implement, light&#10;&#10;Description automatically generated">
            <a:extLst>
              <a:ext uri="{FF2B5EF4-FFF2-40B4-BE49-F238E27FC236}">
                <a16:creationId xmlns:a16="http://schemas.microsoft.com/office/drawing/2014/main" id="{F1B59511-9753-4827-8651-36B8A9AF6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9221" y="3027361"/>
            <a:ext cx="1704801" cy="17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486 L -0.00117 -0.00486 C -0.00234 -0.0081 -0.00325 -0.0118 -0.00468 -0.01458 C -0.00573 -0.0169 -0.00742 -0.01782 -0.00885 -0.01944 C -0.0095 -0.02037 -0.01002 -0.02153 -0.0108 -0.02199 C -0.01419 -0.02407 -0.01224 -0.02291 -0.01705 -0.0243 C -0.02135 -0.02407 -0.02578 -0.0243 -0.03007 -0.02315 C -0.03138 -0.02291 -0.03359 -0.01805 -0.03424 -0.01713 C -0.03489 -0.0162 -0.03567 -0.01551 -0.03632 -0.01458 C -0.04492 -0.00115 -0.03776 -0.0125 -0.04179 -0.0037 C -0.04244 -0.00231 -0.04323 -0.00139 -0.04388 -2.59259E-6 C -0.04492 0.00232 -0.04609 0.00463 -0.04661 0.00741 C -0.04687 0.00857 -0.04687 0.00996 -0.04726 0.01111 C -0.04791 0.0125 -0.04869 0.01343 -0.04935 0.01482 L -0.05078 0.02199 C -0.05104 0.02315 -0.0513 0.02454 -0.05143 0.0257 C -0.05169 0.02732 -0.05182 0.02894 -0.05208 0.03056 C -0.0526 0.0331 -0.05299 0.03542 -0.05351 0.03797 C -0.05377 0.03912 -0.05403 0.04028 -0.05416 0.04167 L -0.05481 0.04885 C -0.05468 0.06065 -0.05455 0.07269 -0.05416 0.08449 C -0.05416 0.08565 -0.05364 0.08681 -0.05351 0.08797 C -0.05325 0.08982 -0.05273 0.09468 -0.05208 0.09653 C -0.05091 0.10116 -0.05065 0.1 -0.04869 0.10394 C -0.04817 0.1051 -0.04791 0.10672 -0.04726 0.10764 C -0.04687 0.10834 -0.0427 0.10996 -0.04244 0.11019 C -0.03151 0.10926 -0.02916 0.11135 -0.02187 0.10764 C -0.02122 0.10718 -0.02044 0.10695 -0.01979 0.10648 C -0.01901 0.10579 -0.01849 0.10463 -0.0177 0.10394 C -0.0164 0.10301 -0.01484 0.10301 -0.01367 0.10162 C -0.01224 0.09977 -0.01067 0.09861 -0.0095 0.09653 C -0.00885 0.09537 -0.00807 0.09422 -0.00742 0.09306 C -0.0069 0.0919 -0.00664 0.09028 -0.00599 0.08935 C -0.00547 0.08843 -0.00468 0.08843 -0.00403 0.08797 L -0.00325 0.08449 L -0.00325 0.08449 L -0.00325 0.08449 " pathEditMode="relative" ptsTypes="AAAAAAAAAAAAAAAAAAA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7FD861-CBAA-4E3D-8593-38DAC006B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80" t="26667" r="48945" b="55474"/>
          <a:stretch/>
        </p:blipFill>
        <p:spPr>
          <a:xfrm>
            <a:off x="5148043" y="284199"/>
            <a:ext cx="947957" cy="1224793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8954FFF-C1D4-423B-9169-20D8B590BC01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6E2E8-2DA8-4B19-A6D1-7D050DA173FD}"/>
              </a:ext>
            </a:extLst>
          </p:cNvPr>
          <p:cNvSpPr txBox="1"/>
          <p:nvPr/>
        </p:nvSpPr>
        <p:spPr>
          <a:xfrm>
            <a:off x="8098971" y="561197"/>
            <a:ext cx="3144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a curly c and then join it up.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36A640-8DD7-4B3B-B8D3-B25DB9992D22}"/>
              </a:ext>
            </a:extLst>
          </p:cNvPr>
          <p:cNvSpPr/>
          <p:nvPr/>
        </p:nvSpPr>
        <p:spPr>
          <a:xfrm>
            <a:off x="5659016" y="393246"/>
            <a:ext cx="298580" cy="3359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CE9C841-5B55-42AF-8E09-872DD8270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7"/>
          <a:stretch/>
        </p:blipFill>
        <p:spPr bwMode="auto">
          <a:xfrm>
            <a:off x="4385388" y="2131511"/>
            <a:ext cx="3144416" cy="42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6CAAA1B7-6B7E-4D2A-8224-2A55AFF3E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3242" y="1946192"/>
            <a:ext cx="2257155" cy="22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5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39 L 0.00104 0.00139 C 0.00013 -0.00185 -0.00065 -0.00532 -0.00169 -0.00856 C -0.00351 -0.01365 -0.00338 -0.01111 -0.00586 -0.01342 C -0.01054 -0.01759 -0.00469 -0.01458 -0.01133 -0.0169 C -0.01575 -0.01666 -0.0289 -0.02268 -0.03476 -0.01342 C -0.03906 -0.00648 -0.03867 -0.00671 -0.04166 0.00139 C -0.0431 0.0051 -0.04414 0.00764 -0.04505 0.01227 C -0.0457 0.01551 -0.04648 0.02223 -0.04648 0.02223 C -0.04674 0.02662 -0.04687 0.03102 -0.04713 0.03565 C -0.04726 0.03681 -0.04778 0.03797 -0.04791 0.03912 C -0.04817 0.04283 -0.04817 0.04653 -0.04857 0.05023 C -0.0487 0.05185 -0.04909 0.05348 -0.04922 0.0551 C -0.04961 0.05834 -0.04974 0.06158 -0.04987 0.06482 C -0.04974 0.07176 -0.04974 0.07871 -0.04922 0.08565 C -0.04857 0.09422 -0.04804 0.09098 -0.04648 0.09676 C -0.04531 0.1007 -0.04635 0.10047 -0.0444 0.10394 C -0.04388 0.1051 -0.04297 0.10556 -0.04232 0.10648 C -0.0414 0.10764 -0.04062 0.10903 -0.03958 0.11019 C -0.0388 0.11088 -0.03541 0.11227 -0.03476 0.1125 C -0.03411 0.11343 -0.03346 0.11482 -0.03268 0.11505 C -0.02982 0.11598 -0.02669 0.11574 -0.0237 0.11621 C -0.02278 0.11644 -0.02187 0.11713 -0.02096 0.1176 C -0.01198 0.11713 -0.00299 0.11736 0.00586 0.11621 C 0.00729 0.11598 0.0086 0.11459 0.01003 0.11389 L 0.01211 0.1125 C 0.01237 0.11135 0.0125 0.11019 0.01276 0.10903 C 0.01367 0.10556 0.01472 0.1044 0.01628 0.10162 C 0.01784 0.09283 0.0168 0.0963 0.01901 0.09051 C 0.02149 0.07292 0.02018 0.08426 0.01901 0.04537 C 0.01888 0.04329 0.01849 0.04121 0.01823 0.03912 C 0.01797 0.03542 0.0181 0.02871 0.01693 0.02454 C 0.01654 0.02315 0.01589 0.02223 0.0155 0.02084 C 0.01524 0.01968 0.01511 0.01829 0.01485 0.01713 C 0.01446 0.01598 0.01393 0.01482 0.01341 0.01366 C 0.01289 0.01204 0.01276 0.01019 0.01211 0.00857 C 0.01211 0.00857 0.0086 0.00255 0.00729 -2.96296E-6 L 0.00729 -2.96296E-6 " pathEditMode="relative" ptsTypes="AAAAAAAAAAAAAAAAAAAAA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84A12A-7544-4192-8C56-C4841C5EA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93" t="49911" r="45918" b="32722"/>
          <a:stretch/>
        </p:blipFill>
        <p:spPr>
          <a:xfrm>
            <a:off x="5086124" y="566499"/>
            <a:ext cx="1132515" cy="1191031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8954FFF-C1D4-423B-9169-20D8B590BC01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6E2E8-2DA8-4B19-A6D1-7D050DA173FD}"/>
              </a:ext>
            </a:extLst>
          </p:cNvPr>
          <p:cNvSpPr txBox="1"/>
          <p:nvPr/>
        </p:nvSpPr>
        <p:spPr>
          <a:xfrm>
            <a:off x="8098971" y="561197"/>
            <a:ext cx="3144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a curly c, join it up and give it a tail.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36A640-8DD7-4B3B-B8D3-B25DB9992D22}"/>
              </a:ext>
            </a:extLst>
          </p:cNvPr>
          <p:cNvSpPr/>
          <p:nvPr/>
        </p:nvSpPr>
        <p:spPr>
          <a:xfrm>
            <a:off x="5741151" y="699422"/>
            <a:ext cx="242596" cy="2612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9A92CD6-264F-4DD6-B91C-3FBDAE198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9" b="8308"/>
          <a:stretch/>
        </p:blipFill>
        <p:spPr bwMode="auto">
          <a:xfrm>
            <a:off x="3524250" y="2361739"/>
            <a:ext cx="5143500" cy="39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424091-5AC5-4517-A287-1EFF56B29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1385" y="1333849"/>
            <a:ext cx="2050745" cy="24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115 L -0.00182 -0.00115 C -0.00352 -0.00324 -0.00495 -0.00555 -0.00664 -0.0074 C -0.00729 -0.0081 -0.00807 -0.0081 -0.00872 -0.00856 C -0.00951 -0.00925 -0.01003 -0.01041 -0.01081 -0.01111 C -0.01654 -0.0162 -0.00899 -0.00763 -0.01497 -0.01458 C -0.02162 -0.01435 -0.02826 -0.01458 -0.0349 -0.01342 C -0.03633 -0.01319 -0.03763 -0.0118 -0.03906 -0.01111 L -0.04115 -0.00972 C -0.0418 -0.00949 -0.04258 -0.00925 -0.0431 -0.00856 L -0.04518 -0.00625 C -0.0457 -0.00486 -0.04596 -0.00347 -0.04662 -0.00254 C -0.04714 -0.00138 -0.04818 -0.00115 -0.0487 -4.81481E-6 C -0.04909 0.00093 -0.04909 0.00255 -0.04935 0.00371 C -0.05052 0.00764 -0.05078 0.00741 -0.05274 0.00973 C -0.05378 0.01227 -0.05508 0.01436 -0.0556 0.01713 C -0.05729 0.02639 -0.05664 0.022 -0.05755 0.03056 C -0.05742 0.04075 -0.05729 0.05093 -0.0569 0.06112 C -0.05677 0.06413 -0.05508 0.07084 -0.05482 0.07338 C -0.05391 0.08195 -0.05456 0.07755 -0.05274 0.08681 C -0.0526 0.08797 -0.05247 0.08936 -0.05208 0.09051 C -0.05169 0.09167 -0.05104 0.09283 -0.05078 0.09399 C -0.05039 0.09514 -0.05039 0.09676 -0.05 0.09769 C -0.04948 0.09908 -0.04857 0.1 -0.04792 0.10139 C -0.0474 0.10255 -0.04714 0.10394 -0.04662 0.1051 C -0.04479 0.10834 -0.04206 0.1088 -0.03971 0.10996 C -0.03906 0.11042 -0.03828 0.11088 -0.03763 0.11112 C -0.03164 0.11088 -0.02578 0.11065 -0.01979 0.10996 C -0.01901 0.10996 -0.01836 0.10903 -0.01771 0.1088 C -0.01589 0.10788 -0.01224 0.10625 -0.01224 0.10625 C -0.01146 0.10556 -0.01068 0.10487 -0.01016 0.10394 C -0.00951 0.10278 -0.00938 0.10116 -0.00872 0.10024 C -0.00755 0.09815 -0.00456 0.09538 -0.00456 0.09538 C -0.00287 0.08612 -0.00521 0.09746 -0.0026 0.08797 C -0.00221 0.08681 -0.00221 0.08542 -0.00182 0.08426 C 0.00078 0.07477 -0.00156 0.08612 0.00026 0.07686 C 0.00039 0.07362 0.00065 0.07038 0.00091 0.06713 C 0.00104 0.06505 0.00156 0.0632 0.00156 0.06112 C 0.00182 0.0382 0.00156 0.01551 0.00156 -0.0074 L 0.00156 -0.0074 C 0.00182 0.03125 0.0013 0.07014 0.00221 0.1088 C 0.00234 0.11019 0.00351 0.11112 0.0043 0.11112 C 0.00599 0.11158 0.00755 0.11019 0.00911 0.10996 C 0.01172 0.1095 0.01419 0.10926 0.01667 0.1088 C 0.01901 0.10741 0.0181 0.10741 0.01953 0.10741 L 0.01953 0.10741 " pathEditMode="relative" ptsTypes="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0E6B7A-F063-4EBE-8F53-585967BAD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30" t="31071" r="47224" b="43660"/>
          <a:stretch/>
        </p:blipFill>
        <p:spPr>
          <a:xfrm>
            <a:off x="4560185" y="125946"/>
            <a:ext cx="1224794" cy="1732983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8954FFF-C1D4-423B-9169-20D8B590BC01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6E2E8-2DA8-4B19-A6D1-7D050DA173FD}"/>
              </a:ext>
            </a:extLst>
          </p:cNvPr>
          <p:cNvSpPr txBox="1"/>
          <p:nvPr/>
        </p:nvSpPr>
        <p:spPr>
          <a:xfrm>
            <a:off x="8098971" y="561197"/>
            <a:ext cx="3144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Make a curly c, join it all the way up and keep going, then all the way down.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36A640-8DD7-4B3B-B8D3-B25DB9992D22}"/>
              </a:ext>
            </a:extLst>
          </p:cNvPr>
          <p:cNvSpPr/>
          <p:nvPr/>
        </p:nvSpPr>
        <p:spPr>
          <a:xfrm>
            <a:off x="5267542" y="861808"/>
            <a:ext cx="242596" cy="2612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BF355B-AFCC-40DC-9927-98FADBBAF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1" b="6530"/>
          <a:stretch/>
        </p:blipFill>
        <p:spPr bwMode="auto">
          <a:xfrm>
            <a:off x="3122613" y="2133078"/>
            <a:ext cx="4976358" cy="45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718AB8D-722E-4F4D-A851-A379A1280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8745" y="1892373"/>
            <a:ext cx="2843868" cy="173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0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47 L -0.00091 -0.00047 C -0.00326 -0.00348 -0.00586 -0.00556 -0.00782 -0.00903 C -0.00847 -0.01042 -0.00912 -0.01181 -0.0099 -0.01274 C -0.0112 -0.01459 -0.01237 -0.01737 -0.01407 -0.0176 L -0.01953 -0.01899 C -0.02409 -0.01852 -0.02878 -0.01852 -0.03334 -0.0176 C -0.03477 -0.01737 -0.0362 -0.01667 -0.0375 -0.01528 L -0.04154 -0.01042 C -0.04649 0.00277 -0.0388 -0.01713 -0.04505 -0.00301 C -0.05078 0.01018 -0.04519 -0.00024 -0.04987 0.0081 L -0.05196 0.01898 C -0.05235 0.02152 -0.053 0.02384 -0.05326 0.02638 L -0.05391 0.03125 C -0.05378 0.04305 -0.05365 0.05486 -0.05326 0.06666 C -0.05313 0.0699 -0.053 0.07338 -0.05261 0.07662 C -0.05235 0.07893 -0.0517 0.08148 -0.05117 0.08379 C -0.05104 0.08518 -0.05091 0.08634 -0.05052 0.0875 C -0.04883 0.09189 -0.04779 0.09513 -0.04505 0.09861 C -0.04427 0.0993 -0.04362 0.1 -0.04297 0.10092 C -0.04219 0.10208 -0.04167 0.1037 -0.04089 0.10463 C -0.04024 0.10532 -0.03946 0.10532 -0.0388 0.10578 C -0.03802 0.10648 -0.0375 0.1074 -0.03672 0.10833 C -0.028 0.1074 -0.02735 0.10879 -0.02162 0.10578 C -0.02084 0.10555 -0.02019 0.10532 -0.01953 0.10463 C -0.01875 0.10393 -0.0181 0.10301 -0.01745 0.10231 C -0.01433 0.09398 -0.01797 0.10208 -0.01407 0.09722 C -0.01315 0.09629 -0.01276 0.09467 -0.01198 0.09375 C -0.01133 0.09259 -0.01055 0.09189 -0.0099 0.0912 C -0.00938 0.09004 -0.00912 0.08865 -0.00847 0.0875 C -0.00716 0.08495 -0.00443 0.08009 -0.00443 0.08009 C -0.00391 0.07777 -0.00365 0.07523 -0.003 0.07291 C -0.00183 0.06875 -0.00065 0.06504 -0.00026 0.06064 L 0.00039 0.05324 C 0.00065 0.04236 0.00078 0.03125 0.00117 0.02013 C 0.00117 0.01851 0.00182 0.01713 0.00182 0.01527 C 0.00221 -0.00787 0.00208 -0.03102 0.00247 -0.0544 C 0.0026 -0.05764 0.00286 -0.06088 0.00325 -0.06412 C 0.00364 -0.06968 0.00377 -0.06945 0.00455 -0.07385 C 0.00481 -0.07686 0.00495 -0.07963 0.00534 -0.08241 C 0.0056 -0.08496 0.00664 -0.08727 0.00664 -0.08982 L 0.00664 -0.09584 L 0.00664 -0.09584 C 0.00638 -0.08403 0.00638 -0.07315 0.00534 -0.06181 C 0.00508 -0.05996 0.00468 -0.05857 0.00455 -0.05672 C 0.00429 -0.05348 0.00325 -0.03843 0.00247 -0.03241 C 0.00234 -0.03079 0.00208 -0.02917 0.00182 -0.02755 C 0.00156 -0.01945 0.00039 0.01273 0.00039 0.01898 C 0.00039 0.03819 0.00065 0.0574 0.00117 0.07662 C 0.00117 0.07777 0.00169 0.07893 0.00182 0.08009 C 0.00208 0.08217 0.00247 0.08773 0.00325 0.09004 C 0.00403 0.09259 0.00547 0.09444 0.00599 0.09722 C 0.00716 0.1037 0.00586 0.09861 0.00872 0.10463 C 0.01159 0.11088 0.00833 0.10625 0.01211 0.11088 C 0.0138 0.11041 0.01549 0.11064 0.01692 0.10949 C 0.02448 0.10439 0.01901 0.10463 0.02187 0.10463 L 0.02187 0.10463 " pathEditMode="relative" ptsTypes="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F580E3-75DD-4728-876C-556F67A71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05" t="35386" r="48587" b="39572"/>
          <a:stretch/>
        </p:blipFill>
        <p:spPr>
          <a:xfrm>
            <a:off x="5022208" y="184911"/>
            <a:ext cx="1073792" cy="1717393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8954FFF-C1D4-423B-9169-20D8B590BC01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6E2E8-2DA8-4B19-A6D1-7D050DA173FD}"/>
              </a:ext>
            </a:extLst>
          </p:cNvPr>
          <p:cNvSpPr txBox="1"/>
          <p:nvPr/>
        </p:nvSpPr>
        <p:spPr>
          <a:xfrm>
            <a:off x="8098971" y="561197"/>
            <a:ext cx="3144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Make a curly c, join it up and then go down and curl it back.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A165CA-2444-4EDB-ACF7-1E56564EA592}"/>
              </a:ext>
            </a:extLst>
          </p:cNvPr>
          <p:cNvSpPr/>
          <p:nvPr/>
        </p:nvSpPr>
        <p:spPr>
          <a:xfrm>
            <a:off x="5775649" y="309790"/>
            <a:ext cx="233265" cy="2655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0E864DC-2FBD-4FC6-B3AB-11CC03C8D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2" b="5306"/>
          <a:stretch/>
        </p:blipFill>
        <p:spPr bwMode="auto">
          <a:xfrm>
            <a:off x="3456976" y="2241859"/>
            <a:ext cx="4870612" cy="443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26259798-5971-408C-9BC4-3BCAE9E9A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9013" y="1346326"/>
            <a:ext cx="2247072" cy="22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0324 L -0.00573 -0.00324 C -0.00664 -0.00648 -0.00703 -0.01041 -0.00846 -0.01319 C -0.00937 -0.01458 -0.0108 -0.01435 -0.01198 -0.01435 C -0.02083 -0.01435 -0.02981 -0.01342 -0.0388 -0.01319 C -0.03945 -0.01157 -0.04023 -0.00995 -0.04088 -0.0081 C -0.04179 -0.00579 -0.04362 -0.00092 -0.04362 -0.00092 C -0.04388 0.00116 -0.04401 0.00324 -0.04427 0.00533 C -0.04466 0.00764 -0.04518 0.01019 -0.0457 0.0125 L -0.04778 0.02361 C -0.04804 0.02477 -0.0483 0.02593 -0.04843 0.02732 L -0.04909 0.03218 C -0.05078 0.05764 -0.05065 0.05185 -0.04909 0.09468 C -0.04909 0.09815 -0.04765 0.10278 -0.04635 0.10556 C -0.0457 0.10695 -0.04518 0.10834 -0.04427 0.10926 C -0.04375 0.10996 -0.04297 0.11019 -0.04231 0.11042 C -0.03619 0.11366 -0.04244 0.10996 -0.03737 0.11296 C -0.03099 0.1125 -0.02461 0.1125 -0.0181 0.11181 C -0.01549 0.11134 -0.01601 0.10949 -0.01406 0.10695 C -0.01315 0.10579 -0.01211 0.10556 -0.01119 0.1044 C -0.00924 0.10185 -0.00768 0.09676 -0.00638 0.09329 C -0.00599 0.09213 -0.00534 0.09121 -0.00507 0.08982 C -0.00481 0.08843 -0.00468 0.08727 -0.00429 0.08611 C -0.00403 0.08472 -0.00325 0.0838 -0.00299 0.08241 C -0.00234 0.08009 -0.00208 0.07755 -0.00156 0.075 C -0.0013 0.07384 -0.0013 0.07246 -0.00091 0.0713 C 0.00091 0.06667 0.00026 0.06898 0.00118 0.06389 C 0.00144 0.06065 0.00157 0.05741 0.00183 0.05417 C 0.00261 0.04676 0.00313 0.05463 0.00326 0.04329 C 0.00339 0.02315 0.00326 0.00324 0.00326 -0.01666 L 0.00326 -0.01666 C 0.003 0.03496 0.00326 0.08681 0.00261 0.13866 C 0.00248 0.1463 0.00104 0.14445 -0.00026 0.14977 C -0.00078 0.15209 -0.00117 0.15463 -0.00156 0.15695 C -0.00221 0.15996 -0.00234 0.16204 -0.00364 0.16435 C -0.00429 0.16551 -0.00507 0.16597 -0.00573 0.1669 C -0.00846 0.17408 -0.00547 0.16736 -0.00989 0.17292 C -0.01067 0.17384 -0.01106 0.1757 -0.01198 0.17662 C -0.0125 0.17732 -0.01328 0.17778 -0.01406 0.17778 C -0.0207 0.17847 -0.02734 0.17871 -0.03398 0.17917 C -0.03841 0.17871 -0.04271 0.17847 -0.04713 0.17778 C -0.04778 0.17778 -0.04856 0.17732 -0.04909 0.17662 C -0.05429 0.17153 -0.05156 0.17176 -0.0539 0.17176 L -0.0539 0.17176 " pathEditMode="relative" ptsTypes="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8C3CCE-3CE7-4E40-BE25-D1C71866C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55" t="28624" r="47569" b="46422"/>
          <a:stretch/>
        </p:blipFill>
        <p:spPr>
          <a:xfrm>
            <a:off x="5117283" y="398018"/>
            <a:ext cx="1082181" cy="1711354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8954FFF-C1D4-423B-9169-20D8B590BC01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6E2E8-2DA8-4B19-A6D1-7D050DA173FD}"/>
              </a:ext>
            </a:extLst>
          </p:cNvPr>
          <p:cNvSpPr txBox="1"/>
          <p:nvPr/>
        </p:nvSpPr>
        <p:spPr>
          <a:xfrm>
            <a:off x="8098971" y="561197"/>
            <a:ext cx="3144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Make a curly c, join it up and then come down and give it a flick!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A0524CF-7C17-43D9-A391-DA4E58FD9D03}"/>
              </a:ext>
            </a:extLst>
          </p:cNvPr>
          <p:cNvSpPr/>
          <p:nvPr/>
        </p:nvSpPr>
        <p:spPr>
          <a:xfrm>
            <a:off x="5728011" y="494844"/>
            <a:ext cx="279918" cy="2705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4384660-0859-425D-BCE7-D07E01F07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0" b="20172"/>
          <a:stretch/>
        </p:blipFill>
        <p:spPr bwMode="auto">
          <a:xfrm>
            <a:off x="3479470" y="2802754"/>
            <a:ext cx="4777000" cy="329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A02675B-FB5A-44F2-AD33-A5E7EA160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3321" y="1719742"/>
            <a:ext cx="1822950" cy="250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6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00278 L -0.00378 -0.00278 C -0.00586 -0.00324 -0.01159 -0.00417 -0.01406 -0.00533 C -0.01549 -0.00579 -0.0168 -0.00695 -0.01823 -0.00764 L -0.02031 -0.0088 C -0.0237 -0.00834 -0.03086 -0.00764 -0.03477 -0.00648 C -0.03542 -0.00625 -0.03607 -0.00556 -0.03685 -0.00533 C -0.03789 -0.00463 -0.03906 -0.0044 -0.04023 -0.00394 C -0.04245 -0.00209 -0.04401 -0.00116 -0.0457 0.00208 C -0.04635 0.00324 -0.04661 0.00463 -0.04714 0.00579 C -0.0487 0.00903 -0.04961 0.00926 -0.05052 0.01319 C -0.05117 0.01551 -0.0513 0.01805 -0.05195 0.02037 L -0.05326 0.02546 C -0.05352 0.02731 -0.05365 0.0294 -0.05404 0.03148 C -0.05443 0.03403 -0.05508 0.03634 -0.05534 0.03889 L -0.05599 0.04491 C -0.05586 0.05648 -0.05573 0.06782 -0.05534 0.07916 C -0.05534 0.08055 -0.05508 0.08171 -0.05469 0.08287 C -0.05391 0.08541 -0.05286 0.08773 -0.05195 0.09028 C -0.05013 0.09514 -0.0513 0.09305 -0.04844 0.09629 C -0.04622 0.10254 -0.04779 0.0993 -0.04297 0.10486 C -0.04232 0.10579 -0.0418 0.10717 -0.04089 0.10741 L -0.03685 0.10856 C -0.03607 0.10949 -0.03555 0.11065 -0.03477 0.11111 C -0.02917 0.11366 -0.01875 0.11134 -0.01484 0.11111 C -0.00885 0.10393 -0.01589 0.11342 -0.01211 0.10486 C -0.01159 0.1037 -0.01068 0.10324 -0.01003 0.10254 C -0.00951 0.10116 -0.00898 0.1 -0.00859 0.09884 C -0.00833 0.09768 -0.0082 0.09629 -0.00794 0.09514 C -0.00755 0.09352 -0.00703 0.0919 -0.00651 0.09028 C -0.00612 0.08889 -0.00547 0.08796 -0.00521 0.08657 C -0.00456 0.08426 -0.0043 0.08171 -0.00378 0.07916 L -0.00312 0.07546 C -0.00286 0.0743 -0.0026 0.07315 -0.00247 0.07176 C -0.00221 0.06991 -0.00208 0.06782 -0.00169 0.06574 C -0.0013 0.06319 -0.00039 0.05833 -0.00039 0.05833 C -0.00013 0.0544 0 0.05023 0.00039 0.04606 C 0.00039 0.04491 0.00104 0.04375 0.00104 0.04259 C 0.00117 0.02245 0.00104 0.00254 0.00104 -0.01736 L 0.00104 -0.01736 C 0.00078 -0.00324 0.00065 0.01111 0.00039 0.02546 C 0.00013 0.03634 -0.00039 0.04745 -0.00039 0.05833 C -0.00039 0.08819 -0.00013 0.11805 0.00039 0.14768 C 0.00052 0.16088 0.00169 0.18704 0.00169 0.18704 C 0.0026 0.18611 0.00352 0.18541 0.00443 0.18449 C 0.00586 0.18287 0.00703 0.18055 0.00859 0.17963 C 0.01068 0.17824 0.01094 0.17847 0.01276 0.17592 C 0.01341 0.17477 0.01406 0.17338 0.01471 0.17222 C 0.01602 0.17037 0.01758 0.16921 0.01888 0.16736 C 0.02188 0.16342 0.02083 0.16504 0.0224 0.1625 L 0.0224 0.1625 " pathEditMode="relative" ptsTypes="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93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Curly caterpillar letters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Curly caterpillar letters</dc:title>
  <dc:creator>shelleyisgreat@yahoo.co.uk</dc:creator>
  <cp:lastModifiedBy>shelleyisgreat@yahoo.co.uk</cp:lastModifiedBy>
  <cp:revision>7</cp:revision>
  <dcterms:created xsi:type="dcterms:W3CDTF">2020-04-20T11:33:25Z</dcterms:created>
  <dcterms:modified xsi:type="dcterms:W3CDTF">2020-04-27T14:53:18Z</dcterms:modified>
</cp:coreProperties>
</file>