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8" d="100"/>
          <a:sy n="108" d="100"/>
        </p:scale>
        <p:origin x="978" y="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221659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3300475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654840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73931843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5631574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096579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7933012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08978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269943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996692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7033884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CC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8DCFF02-D544-4E48-8B3E-D22C24A3D176}" type="datetimeFigureOut">
              <a:rPr lang="en-GB" smtClean="0"/>
              <a:t>24/04/2020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837986-0968-47AF-88CE-ED099A911F9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401744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jpeg"/><Relationship Id="rId3" Type="http://schemas.openxmlformats.org/officeDocument/2006/relationships/image" Target="../media/image2.png"/><Relationship Id="rId7" Type="http://schemas.openxmlformats.org/officeDocument/2006/relationships/image" Target="../media/image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28" name="Rectangle 70">
            <a:extLst>
              <a:ext uri="{FF2B5EF4-FFF2-40B4-BE49-F238E27FC236}">
                <a16:creationId xmlns:a16="http://schemas.microsoft.com/office/drawing/2014/main" id="{C475749F-F487-4EFB-ABC7-C1359590EB7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144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385021" y="3376123"/>
            <a:ext cx="3386360" cy="1529232"/>
          </a:xfrm>
        </p:spPr>
        <p:txBody>
          <a:bodyPr>
            <a:normAutofit/>
          </a:bodyPr>
          <a:lstStyle/>
          <a:p>
            <a:pPr algn="r"/>
            <a:r>
              <a:rPr lang="en-GB" sz="3800">
                <a:latin typeface="Comic Sans MS" panose="030F0702030302020204" pitchFamily="66" charset="0"/>
              </a:rPr>
              <a:t>How to make a bird feeder</a:t>
            </a:r>
          </a:p>
        </p:txBody>
      </p:sp>
      <p:pic>
        <p:nvPicPr>
          <p:cNvPr id="1026" name="Picture 2" descr="Image result for cardboard tube bird feeder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128" b="6246"/>
          <a:stretch/>
        </p:blipFill>
        <p:spPr bwMode="auto">
          <a:xfrm>
            <a:off x="-1644" y="10"/>
            <a:ext cx="6327255" cy="6857990"/>
          </a:xfrm>
          <a:custGeom>
            <a:avLst/>
            <a:gdLst/>
            <a:ahLst/>
            <a:cxnLst/>
            <a:rect l="l" t="t" r="r" b="b"/>
            <a:pathLst>
              <a:path w="8436340" h="6858000">
                <a:moveTo>
                  <a:pt x="6950358" y="3911316"/>
                </a:moveTo>
                <a:lnTo>
                  <a:pt x="6950358" y="3925503"/>
                </a:lnTo>
                <a:lnTo>
                  <a:pt x="6948404" y="3918409"/>
                </a:lnTo>
                <a:close/>
                <a:moveTo>
                  <a:pt x="890899" y="2071857"/>
                </a:moveTo>
                <a:cubicBezTo>
                  <a:pt x="890899" y="2071857"/>
                  <a:pt x="890899" y="2071857"/>
                  <a:pt x="4934362" y="2071857"/>
                </a:cubicBezTo>
                <a:cubicBezTo>
                  <a:pt x="5187625" y="2071857"/>
                  <a:pt x="5432153" y="2211072"/>
                  <a:pt x="5554418" y="2437296"/>
                </a:cubicBezTo>
                <a:cubicBezTo>
                  <a:pt x="5554418" y="2437296"/>
                  <a:pt x="5554418" y="2437296"/>
                  <a:pt x="7580515" y="5926372"/>
                </a:cubicBezTo>
                <a:cubicBezTo>
                  <a:pt x="7711513" y="6143896"/>
                  <a:pt x="7711513" y="6422327"/>
                  <a:pt x="7580515" y="6639850"/>
                </a:cubicBezTo>
                <a:cubicBezTo>
                  <a:pt x="7580515" y="6639850"/>
                  <a:pt x="7580515" y="6639850"/>
                  <a:pt x="7473670" y="6823844"/>
                </a:cubicBezTo>
                <a:lnTo>
                  <a:pt x="7453836" y="6858000"/>
                </a:lnTo>
                <a:lnTo>
                  <a:pt x="0" y="6858000"/>
                </a:lnTo>
                <a:lnTo>
                  <a:pt x="0" y="2890622"/>
                </a:lnTo>
                <a:lnTo>
                  <a:pt x="78831" y="2754282"/>
                </a:lnTo>
                <a:cubicBezTo>
                  <a:pt x="137995" y="2651956"/>
                  <a:pt x="199068" y="2546330"/>
                  <a:pt x="262110" y="2437296"/>
                </a:cubicBezTo>
                <a:cubicBezTo>
                  <a:pt x="393108" y="2211072"/>
                  <a:pt x="628904" y="2071857"/>
                  <a:pt x="890899" y="2071857"/>
                </a:cubicBezTo>
                <a:close/>
                <a:moveTo>
                  <a:pt x="6355444" y="753840"/>
                </a:moveTo>
                <a:cubicBezTo>
                  <a:pt x="6355444" y="753840"/>
                  <a:pt x="6355444" y="753840"/>
                  <a:pt x="7595013" y="753840"/>
                </a:cubicBezTo>
                <a:cubicBezTo>
                  <a:pt x="7672653" y="753840"/>
                  <a:pt x="7747616" y="796518"/>
                  <a:pt x="7785098" y="865869"/>
                </a:cubicBezTo>
                <a:cubicBezTo>
                  <a:pt x="7785098" y="865869"/>
                  <a:pt x="7785098" y="865869"/>
                  <a:pt x="8406222" y="1935484"/>
                </a:cubicBezTo>
                <a:cubicBezTo>
                  <a:pt x="8446380" y="2002169"/>
                  <a:pt x="8446380" y="2087523"/>
                  <a:pt x="8406222" y="2154207"/>
                </a:cubicBezTo>
                <a:cubicBezTo>
                  <a:pt x="8406222" y="2154207"/>
                  <a:pt x="8406222" y="2154207"/>
                  <a:pt x="7785098" y="3223823"/>
                </a:cubicBezTo>
                <a:cubicBezTo>
                  <a:pt x="7747616" y="3293174"/>
                  <a:pt x="7672653" y="3335852"/>
                  <a:pt x="7595013" y="3335852"/>
                </a:cubicBezTo>
                <a:cubicBezTo>
                  <a:pt x="7595013" y="3335852"/>
                  <a:pt x="7595013" y="3335852"/>
                  <a:pt x="6355444" y="3335852"/>
                </a:cubicBezTo>
                <a:cubicBezTo>
                  <a:pt x="6275127" y="3335852"/>
                  <a:pt x="6202841" y="3293174"/>
                  <a:pt x="6162682" y="3223823"/>
                </a:cubicBezTo>
                <a:cubicBezTo>
                  <a:pt x="6162682" y="3223823"/>
                  <a:pt x="6162682" y="3223823"/>
                  <a:pt x="5544237" y="2154207"/>
                </a:cubicBezTo>
                <a:cubicBezTo>
                  <a:pt x="5504078" y="2087523"/>
                  <a:pt x="5504078" y="2002169"/>
                  <a:pt x="5544237" y="1935484"/>
                </a:cubicBezTo>
                <a:cubicBezTo>
                  <a:pt x="5544237" y="1935484"/>
                  <a:pt x="5544237" y="1935484"/>
                  <a:pt x="6162682" y="865869"/>
                </a:cubicBezTo>
                <a:cubicBezTo>
                  <a:pt x="6202841" y="796518"/>
                  <a:pt x="6275127" y="753840"/>
                  <a:pt x="6355444" y="753840"/>
                </a:cubicBezTo>
                <a:close/>
                <a:moveTo>
                  <a:pt x="0" y="0"/>
                </a:moveTo>
                <a:lnTo>
                  <a:pt x="6535339" y="0"/>
                </a:lnTo>
                <a:lnTo>
                  <a:pt x="6421432" y="196155"/>
                </a:lnTo>
                <a:cubicBezTo>
                  <a:pt x="6196056" y="584267"/>
                  <a:pt x="5928944" y="1044253"/>
                  <a:pt x="5612367" y="1589421"/>
                </a:cubicBezTo>
                <a:cubicBezTo>
                  <a:pt x="5490102" y="1815646"/>
                  <a:pt x="5245573" y="1954861"/>
                  <a:pt x="4992310" y="1954861"/>
                </a:cubicBezTo>
                <a:cubicBezTo>
                  <a:pt x="4992310" y="1954861"/>
                  <a:pt x="4992310" y="1954861"/>
                  <a:pt x="948847" y="1954861"/>
                </a:cubicBezTo>
                <a:cubicBezTo>
                  <a:pt x="686852" y="1954861"/>
                  <a:pt x="451057" y="1815646"/>
                  <a:pt x="320058" y="1589421"/>
                </a:cubicBezTo>
                <a:cubicBezTo>
                  <a:pt x="320058" y="1589421"/>
                  <a:pt x="320058" y="1589421"/>
                  <a:pt x="4048" y="1042874"/>
                </a:cubicBezTo>
                <a:lnTo>
                  <a:pt x="0" y="1035874"/>
                </a:lnTo>
                <a:close/>
              </a:path>
            </a:pathLst>
          </a:cu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9124227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520" y="4005064"/>
            <a:ext cx="8229600" cy="1143000"/>
          </a:xfrm>
        </p:spPr>
        <p:txBody>
          <a:bodyPr>
            <a:noAutofit/>
          </a:bodyPr>
          <a:lstStyle/>
          <a:p>
            <a:pPr algn="l"/>
            <a:r>
              <a:rPr lang="en-GB" sz="3200" dirty="0">
                <a:latin typeface="Comic Sans MS" panose="030F0702030302020204" pitchFamily="66" charset="0"/>
              </a:rPr>
              <a:t>1) Cut 4 holes in the tube.</a:t>
            </a:r>
            <a:br>
              <a:rPr lang="en-GB" sz="3200" dirty="0">
                <a:latin typeface="Comic Sans MS" panose="030F0702030302020204" pitchFamily="66" charset="0"/>
              </a:rPr>
            </a:br>
            <a:br>
              <a:rPr lang="en-GB" sz="3200" dirty="0">
                <a:latin typeface="Comic Sans MS" panose="030F0702030302020204" pitchFamily="66" charset="0"/>
              </a:rPr>
            </a:br>
            <a:r>
              <a:rPr lang="en-GB" sz="3200" dirty="0">
                <a:latin typeface="Comic Sans MS" panose="030F0702030302020204" pitchFamily="66" charset="0"/>
              </a:rPr>
              <a:t>2) Put lard on the top of the tube.</a:t>
            </a:r>
            <a:br>
              <a:rPr lang="en-GB" sz="3200" dirty="0">
                <a:latin typeface="Comic Sans MS" panose="030F0702030302020204" pitchFamily="66" charset="0"/>
              </a:rPr>
            </a:br>
            <a:br>
              <a:rPr lang="en-GB" sz="3200" dirty="0">
                <a:latin typeface="Comic Sans MS" panose="030F0702030302020204" pitchFamily="66" charset="0"/>
              </a:rPr>
            </a:br>
            <a:r>
              <a:rPr lang="en-GB" sz="3200" dirty="0">
                <a:latin typeface="Comic Sans MS" panose="030F0702030302020204" pitchFamily="66" charset="0"/>
              </a:rPr>
              <a:t>3) Roll the tube in the seed.</a:t>
            </a:r>
            <a:br>
              <a:rPr lang="en-GB" sz="3200" dirty="0">
                <a:latin typeface="Comic Sans MS" panose="030F0702030302020204" pitchFamily="66" charset="0"/>
              </a:rPr>
            </a:br>
            <a:br>
              <a:rPr lang="en-GB" sz="3200" dirty="0">
                <a:latin typeface="Comic Sans MS" panose="030F0702030302020204" pitchFamily="66" charset="0"/>
              </a:rPr>
            </a:br>
            <a:r>
              <a:rPr lang="en-GB" sz="3200" dirty="0">
                <a:latin typeface="Comic Sans MS" panose="030F0702030302020204" pitchFamily="66" charset="0"/>
              </a:rPr>
              <a:t>4) Poke 2 sticks in the holes.</a:t>
            </a: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312943" y="116632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n-GB" sz="3200" dirty="0">
                <a:latin typeface="Comic Sans MS" panose="030F0702030302020204" pitchFamily="66" charset="0"/>
              </a:rPr>
              <a:t>You will need:</a:t>
            </a:r>
          </a:p>
        </p:txBody>
      </p:sp>
      <p:pic>
        <p:nvPicPr>
          <p:cNvPr id="5" name="Picture 2" descr="Image result for cardboard tube bird feeder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36296" y="4797152"/>
            <a:ext cx="1433736" cy="18136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547664" y="1090464"/>
            <a:ext cx="14401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latin typeface="Comic Sans MS" panose="030F0702030302020204" pitchFamily="66" charset="0"/>
              </a:rPr>
              <a:t>a tube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347864" y="1079566"/>
            <a:ext cx="14401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>
                <a:latin typeface="Comic Sans MS" panose="030F0702030302020204" pitchFamily="66" charset="0"/>
              </a:rPr>
              <a:t>lard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4740790" y="1056205"/>
            <a:ext cx="14401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>
                <a:latin typeface="Comic Sans MS" panose="030F0702030302020204" pitchFamily="66" charset="0"/>
              </a:rPr>
              <a:t>seeds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6180950" y="1011247"/>
            <a:ext cx="14401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>
                <a:latin typeface="Comic Sans MS" panose="030F0702030302020204" pitchFamily="66" charset="0"/>
              </a:rPr>
              <a:t>sticks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07504" y="1079566"/>
            <a:ext cx="144016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>
                <a:latin typeface="Comic Sans MS" panose="030F0702030302020204" pitchFamily="66" charset="0"/>
              </a:rPr>
              <a:t>scissors</a:t>
            </a:r>
          </a:p>
        </p:txBody>
      </p:sp>
      <p:pic>
        <p:nvPicPr>
          <p:cNvPr id="2050" name="Picture 2" descr="C:\Users\s.parsons\AppData\Local\Microsoft\Windows\Temporary Internet Files\Content.IE5\6RFTWU9G\Scissors_icon_black.svg[1]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7788" y="1613684"/>
            <a:ext cx="899592" cy="5397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C:\Users\s.parsons\AppData\Local\Microsoft\Windows\Temporary Internet Files\Content.IE5\C688P193\lint-firestarters1[1].jpg"/>
          <p:cNvPicPr>
            <a:picLocks noChangeAspect="1" noChangeArrowheads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679" t="36196" r="38395" b="4809"/>
          <a:stretch/>
        </p:blipFill>
        <p:spPr bwMode="auto">
          <a:xfrm rot="16200000">
            <a:off x="2038688" y="1204287"/>
            <a:ext cx="636750" cy="13870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3" name="Picture 5" descr="C:\Users\s.parsons\AppData\Local\Microsoft\Windows\Temporary Internet Files\Content.IE5\PZZIYPKV\lard_solid[1]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81274" y="1557743"/>
            <a:ext cx="979904" cy="6516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 descr="C:\Users\s.parsons\AppData\Local\Microsoft\Windows\Temporary Internet Files\Content.IE5\MPH3MHVE\3365428646_f418a162dc[1]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74741" y="1557743"/>
            <a:ext cx="972257" cy="6488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5" name="Picture 7" descr="C:\Users\s.parsons\AppData\Local\Microsoft\Windows\Temporary Internet Files\Content.IE5\MPH3MHVE\twigs[1]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14663" y="1573888"/>
            <a:ext cx="772734" cy="5795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7" name="TextBox 16"/>
          <p:cNvSpPr txBox="1"/>
          <p:nvPr/>
        </p:nvSpPr>
        <p:spPr>
          <a:xfrm>
            <a:off x="7621110" y="1011247"/>
            <a:ext cx="144016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>
                <a:latin typeface="Comic Sans MS" panose="030F0702030302020204" pitchFamily="66" charset="0"/>
              </a:rPr>
              <a:t>strin</a:t>
            </a:r>
            <a:r>
              <a:rPr lang="en-GB" sz="2800" dirty="0">
                <a:latin typeface="SassoonPrimaryInfant" pitchFamily="2" charset="0"/>
              </a:rPr>
              <a:t>g</a:t>
            </a:r>
          </a:p>
        </p:txBody>
      </p:sp>
      <p:pic>
        <p:nvPicPr>
          <p:cNvPr id="2056" name="Picture 8" descr="C:\Users\s.parsons\AppData\Local\Microsoft\Windows\Temporary Internet Files\Content.IE5\C688P193\ball_of_string[1].jpg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53164" y="1557743"/>
            <a:ext cx="824880" cy="7898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05862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0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20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20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0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20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5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6" grpId="0"/>
      <p:bldP spid="7" grpId="0"/>
      <p:bldP spid="8" grpId="0"/>
      <p:bldP spid="9" grpId="0"/>
      <p:bldP spid="10" grpId="0"/>
      <p:bldP spid="17" grpId="0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61</Words>
  <Application>Microsoft Office PowerPoint</Application>
  <PresentationFormat>On-screen Show (4:3)</PresentationFormat>
  <Paragraphs>9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Arial</vt:lpstr>
      <vt:lpstr>Calibri</vt:lpstr>
      <vt:lpstr>Comic Sans MS</vt:lpstr>
      <vt:lpstr>SassoonPrimaryInfant</vt:lpstr>
      <vt:lpstr>Office Theme</vt:lpstr>
      <vt:lpstr>How to make a bird feeder</vt:lpstr>
      <vt:lpstr>1) Cut 4 holes in the tube.  2) Put lard on the top of the tube.  3) Roll the tube in the seed.  4) Poke 2 sticks in the holes.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How to make a bird feeder</dc:title>
  <dc:creator>shelleyisgreat@yahoo.co.uk</dc:creator>
  <cp:lastModifiedBy>shelleyisgreat@yahoo.co.uk</cp:lastModifiedBy>
  <cp:revision>2</cp:revision>
  <dcterms:created xsi:type="dcterms:W3CDTF">2020-04-24T12:15:55Z</dcterms:created>
  <dcterms:modified xsi:type="dcterms:W3CDTF">2020-04-24T12:16:13Z</dcterms:modified>
</cp:coreProperties>
</file>