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805-5020-493E-93AC-5920ED235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9E958-7E78-484A-9337-05762BA6E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78E5E-11B6-4DED-AF38-B8C02D2A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6DC7-7A37-4773-97A6-35D69092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BD69-C849-488B-89A6-84E9C183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7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9EFA-D35D-4B92-AAA8-5273A466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B6DC6-A420-47B5-A53E-799ABD3B3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562B-D8E6-4271-8AFE-E04BAC8B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AED93-BA5C-4B4B-8716-E3E38658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ADC72-EA72-4250-BC48-32A021D1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A6A93-C4C7-4D66-BEE5-1E37F5EF7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63EC8-1524-4A9B-BAFC-BE7104F9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99E6-898F-4818-9A42-8022F3CB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E66E7-4492-4D8C-A38F-AB7DB50B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9DD4-4248-4474-A5BE-CDF7269F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0AA8-9B4A-4F0A-B77A-F80BCA3B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510A-E918-4710-8D1F-1683F48D6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B9CBE-8084-449F-8A8B-0FDBE6BB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FBC8D-044D-4C06-B3D3-2CCBA992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DABAA-FE53-4E8B-82EF-8E9F3013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2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B2D0-B343-49C4-8965-4FDCE3F1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9C2BD-528D-4EAF-9640-D0EA37DE2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BE1B3-6B0E-426B-88A5-2B669264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5CCD-4371-4EB0-A4ED-4C7B164F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7490C-5F51-4EE6-9964-83165418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4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1082-1DDC-446C-BFD3-776029F7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8904-4E61-4D38-9F1D-0494E13E3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611E9-6746-49D2-BC7D-43445821D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A7939-C404-4EE0-930D-18E54794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994AE-47F7-4BD7-B7BE-B5FDDA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0B425-7342-4DEF-88F4-1CAB12AA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4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CCC4-7957-4AC3-A589-30F7125F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00BBA-83D3-4A8F-A986-28F55117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7354F-A997-4BAC-8ED4-C241FE74A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E84EC-C7C7-4A0D-BD98-0EB04F90C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D57D2-E3DD-4F27-9D52-CF49192BA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5C194-BBFB-4650-B69C-3C7701A8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56C6F-A529-4B9B-904F-6D377142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B58DE-7B10-40B7-9D09-F7578C36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9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FBDF-AE18-465F-BB6C-50D53226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3FF89-D2BF-4005-BA5D-9469B623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B5232-CCBB-4A4D-9EA7-F166C369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F7F6F-A516-47BC-ACE6-8A105792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1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7F0ED-AA77-4D51-B42F-A2EB12BD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D0B71-EC80-46D1-B79E-EF4D3F84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287D2-BEF8-4DD6-A4D1-4FD7E08F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7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6F58-CF68-4FB5-BB9A-B2B17A76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DE35-A7F6-4D77-8707-80B3CBED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CDF30-8B31-4734-8447-E4A317F2A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614D1-08EF-4942-952D-8974FDAD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6A917-C57C-4FB4-B65C-ACAB4386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DE9B0-ADA9-4B71-879E-76BF9DA0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0F51-4A91-42F9-B8B8-E97B1893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B8BCB-3BBB-4E38-B5AD-1FF40B659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E568C-950F-425B-AB56-E45591CB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8AD5-63E8-4E1B-BCB8-1ADC1FB1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AA45-2E09-4F9A-822B-AC5E0415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B6D42-61E7-4544-B865-1AA94BFB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1800B-F496-4A50-9321-559C9F60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43622-E9CC-4F35-9E66-F674DAD46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FF19-259D-4792-8D75-45365AA5F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362E7-00C6-4FC7-A892-79609B644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25A86-2390-450F-BAB3-89247DBF1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blyant-viskel%C3%A6r-kontor-tegning-234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xpixel.net/Octopus-Behavior-Nature-Sea-Reef-Underwater-1144665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clipart.org/detail/17539/leaf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polaroidmemories/2151148401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amogaathome.blogspot.com/2013_04_01_archive.html" TargetMode="Externa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ngall.com/umbrella-png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yo-yo-toy-string-fun-spin-28978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80F2-97FE-45A3-B687-51B431918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Handwriting practise:</a:t>
            </a:r>
            <a:br>
              <a:rPr lang="en-GB" sz="7200">
                <a:latin typeface="Comic Sans MS" panose="030F0702030302020204" pitchFamily="66" charset="0"/>
              </a:rPr>
            </a:br>
            <a:r>
              <a:rPr lang="en-GB" sz="7200">
                <a:latin typeface="Comic Sans MS" panose="030F0702030302020204" pitchFamily="66" charset="0"/>
              </a:rPr>
              <a:t>Thursday 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0888F59D-9DC4-4FE4-9571-C3604E59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8777" y="2957804"/>
            <a:ext cx="2187008" cy="33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FDCAB-A1A2-4045-BFAB-CA440E22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6" t="38537" r="62639" b="42997"/>
          <a:stretch/>
        </p:blipFill>
        <p:spPr>
          <a:xfrm>
            <a:off x="5022209" y="620500"/>
            <a:ext cx="746474" cy="142641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98971" y="561197"/>
            <a:ext cx="31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forwards. Add the dot at the end.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C9D99D-3EDB-4DD4-94C6-114B2DAF342D}"/>
              </a:ext>
            </a:extLst>
          </p:cNvPr>
          <p:cNvSpPr/>
          <p:nvPr/>
        </p:nvSpPr>
        <p:spPr>
          <a:xfrm>
            <a:off x="5236055" y="1069137"/>
            <a:ext cx="159391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6DBB9-5EF1-41EA-BCE7-4FC894C8C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33" t="40123" r="22729" b="43363"/>
          <a:stretch/>
        </p:blipFill>
        <p:spPr>
          <a:xfrm>
            <a:off x="1367405" y="3029666"/>
            <a:ext cx="10041709" cy="177206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988B065-204F-4061-A595-8BDB4446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720979" y="343597"/>
            <a:ext cx="1695721" cy="22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1389 L -0.00183 -0.01389 C -0.00209 -0.00463 -0.00209 0.00486 -0.00248 0.01412 C -0.00261 0.01551 -0.00313 0.01644 -0.00326 0.01783 C -0.00352 0.02153 -0.00365 0.02523 -0.00391 0.02871 C -0.00495 0.04908 -0.00391 0.03866 -0.00521 0.0507 C -0.00508 0.06829 -0.00508 0.08588 -0.00456 0.10348 C -0.00456 0.10672 -0.00326 0.10787 -0.00248 0.11065 C -0.00222 0.11181 -0.00235 0.11343 -0.00183 0.11435 C -0.0013 0.11528 -0.00039 0.11528 0.00026 0.11574 C 0.01146 0.11389 0.00638 0.11852 0.00989 0.11065 C 0.01028 0.10973 0.0108 0.10903 0.01133 0.10834 L 0.01133 0.10834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2824C-DD10-4F24-99C7-ACB8F69C0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9" t="48807" r="63533" b="32844"/>
          <a:stretch/>
        </p:blipFill>
        <p:spPr>
          <a:xfrm>
            <a:off x="4904186" y="515290"/>
            <a:ext cx="767049" cy="191762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101153" y="745863"/>
            <a:ext cx="314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forwards.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BA145B-0D25-4AA0-A6D9-14338830DFE4}"/>
              </a:ext>
            </a:extLst>
          </p:cNvPr>
          <p:cNvSpPr/>
          <p:nvPr/>
        </p:nvSpPr>
        <p:spPr>
          <a:xfrm>
            <a:off x="5086374" y="515290"/>
            <a:ext cx="201336" cy="209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DCB550-7E42-4904-B868-0EB2BED08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8" t="32418" r="22711" b="52421"/>
          <a:stretch/>
        </p:blipFill>
        <p:spPr>
          <a:xfrm>
            <a:off x="847041" y="2911759"/>
            <a:ext cx="10327890" cy="1569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D729B-A2F5-4D01-BE4E-08CB6571E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82199" y="343948"/>
            <a:ext cx="1675248" cy="17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972 L 0.00052 -0.00972 C -0.00091 0.0456 -0.00013 0.00162 0.00052 0.09653 C 0.00078 0.14213 0.00065 0.18796 0.00117 0.23356 C 0.00117 0.23426 0.00221 0.24097 0.00247 0.24213 C 0.00339 0.24468 0.00534 0.24954 0.00534 0.24954 C 0.00781 0.24907 0.01042 0.24954 0.01289 0.24815 C 0.01445 0.24745 0.01563 0.24491 0.01706 0.24329 L 0.01901 0.24097 C 0.01953 0.23958 0.01992 0.23819 0.02044 0.23727 C 0.02109 0.23611 0.02201 0.23588 0.02253 0.23472 C 0.02292 0.2338 0.02292 0.23218 0.02318 0.23102 C 0.02344 0.23032 0.0237 0.2294 0.02396 0.2287 L 0.02396 0.2287 " pathEditMode="relative" ptsTypes="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7818A-F1DA-4AE8-9ADD-FAD200191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1" t="30214" r="65046" b="46667"/>
          <a:stretch/>
        </p:blipFill>
        <p:spPr>
          <a:xfrm>
            <a:off x="4954635" y="320236"/>
            <a:ext cx="665989" cy="224771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30514" y="582317"/>
            <a:ext cx="31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backwards. Add the dot on the top.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B4E108-DBE5-42F2-ADEB-5045EDCD9F82}"/>
              </a:ext>
            </a:extLst>
          </p:cNvPr>
          <p:cNvSpPr/>
          <p:nvPr/>
        </p:nvSpPr>
        <p:spPr>
          <a:xfrm>
            <a:off x="5350235" y="867993"/>
            <a:ext cx="202130" cy="202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DA741-3DF0-4C13-871C-704C76872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4" t="20772" r="22079" b="63266"/>
          <a:stretch/>
        </p:blipFill>
        <p:spPr>
          <a:xfrm>
            <a:off x="702645" y="2836669"/>
            <a:ext cx="11019849" cy="179814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37D92A-D485-46C2-8529-633BC5637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7543" y="242516"/>
            <a:ext cx="2248237" cy="14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0902 L -0.00196 -0.00902 C -0.00248 -0.00555 -0.00287 -0.00185 -0.00339 0.00186 C -0.00378 0.0044 -0.00469 0.00672 -0.00482 0.00926 C -0.00717 0.05348 -0.00378 0.02801 -0.00612 0.04468 C -0.00638 0.09445 -0.00638 0.14422 -0.00678 0.19399 C -0.00691 0.19422 -0.0073 0.20486 -0.00821 0.20741 C -0.00873 0.2088 -0.00951 0.20996 -0.01029 0.21111 C -0.01094 0.21204 -0.01159 0.21297 -0.01237 0.21343 C -0.01524 0.21574 -0.01641 0.21574 -0.01928 0.21713 C -0.01993 0.2176 -0.02058 0.21806 -0.02123 0.21852 C -0.02474 0.21806 -0.02826 0.21852 -0.03165 0.21713 C -0.03321 0.21644 -0.03438 0.21389 -0.03568 0.21227 C -0.03803 0.20949 -0.03724 0.21088 -0.03842 0.20857 L -0.03842 0.20857 " pathEditMode="relative" ptsTypes="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1DBD7-6B88-4504-A727-E99797202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8" t="49052" r="62156" b="34679"/>
          <a:stretch/>
        </p:blipFill>
        <p:spPr>
          <a:xfrm>
            <a:off x="5073175" y="531847"/>
            <a:ext cx="1137951" cy="173962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30514" y="582317"/>
            <a:ext cx="314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forwards. Cross it through the middle.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B4E108-DBE5-42F2-ADEB-5045EDCD9F82}"/>
              </a:ext>
            </a:extLst>
          </p:cNvPr>
          <p:cNvSpPr/>
          <p:nvPr/>
        </p:nvSpPr>
        <p:spPr>
          <a:xfrm>
            <a:off x="5364520" y="514675"/>
            <a:ext cx="202130" cy="202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4F2DAD-B45A-468B-87AB-228AC3A36827}"/>
              </a:ext>
            </a:extLst>
          </p:cNvPr>
          <p:cNvSpPr/>
          <p:nvPr/>
        </p:nvSpPr>
        <p:spPr>
          <a:xfrm>
            <a:off x="5107495" y="94768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E3856E-6AD6-4124-BF05-6DBE95F2A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6" t="52211" r="21922" b="32417"/>
          <a:stretch/>
        </p:blipFill>
        <p:spPr>
          <a:xfrm>
            <a:off x="1273418" y="3096669"/>
            <a:ext cx="10261195" cy="160551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B4C78D-DB0E-4092-84DE-1638F249D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5588" y="186413"/>
            <a:ext cx="2027120" cy="20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4.81481E-6 L -0.0017 0.00024 C -0.00157 0.01783 -0.00117 0.03588 -0.00104 0.05371 C -0.00078 0.097 -0.00078 0.14028 -0.00039 0.18357 C -0.00039 0.18542 0.00156 0.19514 0.00169 0.19561 L 0.00234 0.19931 C 0.00299 0.20232 0.00312 0.2044 0.00442 0.20672 C 0.00521 0.20811 0.00612 0.2095 0.00716 0.21042 C 0.00807 0.21112 0.00898 0.21112 0.00989 0.21158 C 0.01067 0.21204 0.01133 0.2125 0.01198 0.21297 C 0.01523 0.2125 0.01849 0.21297 0.02161 0.21158 C 0.0233 0.21088 0.02578 0.20672 0.02578 0.20695 C 0.0263 0.20556 0.02669 0.20417 0.02721 0.20301 C 0.02942 0.19838 0.02916 0.20139 0.02916 0.19815 L 0.02916 0.19838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162 L 0.00013 0.00162 L 0.03242 0.00023 C 0.0336 1.11111E-6 0.03477 -0.00116 0.03594 -0.00116 C 0.04297 -0.00139 0.05013 -0.00116 0.05729 -0.00116 L 0.05729 -0.00116 " pathEditMode="relative" ptsTypes="AAAAAA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53F0D-31CA-4E62-81D5-A08202CF6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5" t="35957" r="59817" b="51070"/>
          <a:stretch/>
        </p:blipFill>
        <p:spPr>
          <a:xfrm>
            <a:off x="4742000" y="467027"/>
            <a:ext cx="1247739" cy="1297348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30514" y="582317"/>
            <a:ext cx="314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round and back up. Then come back down.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B4E108-DBE5-42F2-ADEB-5045EDCD9F82}"/>
              </a:ext>
            </a:extLst>
          </p:cNvPr>
          <p:cNvSpPr/>
          <p:nvPr/>
        </p:nvSpPr>
        <p:spPr>
          <a:xfrm>
            <a:off x="4812631" y="481251"/>
            <a:ext cx="202130" cy="202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D1ED02-CA9A-4BEC-B4D9-DBB7CBE34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2" b="6387"/>
          <a:stretch/>
        </p:blipFill>
        <p:spPr bwMode="auto">
          <a:xfrm>
            <a:off x="3164841" y="2213533"/>
            <a:ext cx="4865673" cy="43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n umbrella&#10;&#10;Description automatically generated">
            <a:extLst>
              <a:ext uri="{FF2B5EF4-FFF2-40B4-BE49-F238E27FC236}">
                <a16:creationId xmlns:a16="http://schemas.microsoft.com/office/drawing/2014/main" id="{6EB7035F-BE8D-4384-B497-77ADFEC24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1419" y="911876"/>
            <a:ext cx="2229453" cy="25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671 L 0.00157 -0.00671 C 0.00105 0.03588 -4.79167E-6 0.08472 0.00157 0.12685 C 0.00157 0.12847 0.00274 0.1294 0.00352 0.13056 C 0.00482 0.13218 0.00639 0.1338 0.00769 0.13542 C 0.00834 0.13611 0.00899 0.13727 0.00977 0.13773 C 0.01264 0.13959 0.0112 0.1382 0.01394 0.14144 C 0.01693 0.14097 0.01993 0.14097 0.02279 0.14028 C 0.02357 0.14005 0.02422 0.13935 0.02487 0.13912 C 0.02644 0.13843 0.02891 0.13797 0.03047 0.13658 C 0.03112 0.13588 0.03178 0.13472 0.03243 0.13403 C 0.03816 0.12894 0.03073 0.1375 0.03659 0.13056 C 0.04024 0.1206 0.03542 0.13241 0.04011 0.12431 C 0.04323 0.11875 0.03946 0.12176 0.04349 0.11945 C 0.04402 0.11829 0.04441 0.1169 0.04493 0.11574 C 0.04545 0.11435 0.04636 0.11343 0.04701 0.11204 C 0.04857 0.1081 0.04831 0.10672 0.04896 0.10232 C 0.04948 0.09977 0.04987 0.09746 0.0504 0.09491 L 0.05105 0.09121 C 0.05131 0.07176 0.05131 0.05209 0.05183 0.03241 C 0.05183 0.03102 0.05287 0.02338 0.05313 0.02153 C 0.05339 0.02014 0.05365 0.01898 0.05378 0.01783 C 0.05417 0.01551 0.05417 0.01297 0.05456 0.01042 C 0.05482 0.00787 0.05547 0.00556 0.05586 0.00324 C 0.05612 0.00185 0.05652 0.0007 0.05665 -0.00046 C 0.05678 -0.00301 0.05704 -0.00555 0.0573 -0.00787 C 0.05808 -0.01458 0.05795 -0.00879 0.05795 -0.01389 L 0.05795 -0.01389 C 0.05938 0.15371 0.02917 0.15116 0.06967 0.1463 C 0.07032 0.1456 0.07123 0.14491 0.07175 0.14398 C 0.07357 0.14028 0.07461 0.13727 0.07514 0.13287 C 0.07527 0.13241 0.07514 0.13218 0.07514 0.13172 L 0.07514 0.13172 " pathEditMode="relative" ptsTypes="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1B5227-D428-4C68-A72C-BC0F2FB2A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6" t="23241" r="60574" b="58005"/>
          <a:stretch/>
        </p:blipFill>
        <p:spPr>
          <a:xfrm>
            <a:off x="4805221" y="438086"/>
            <a:ext cx="1075461" cy="179217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30514" y="582317"/>
            <a:ext cx="314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go down, curl it back and go up. Come straight down and keep going, then curl it back.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B4E108-DBE5-42F2-ADEB-5045EDCD9F82}"/>
              </a:ext>
            </a:extLst>
          </p:cNvPr>
          <p:cNvSpPr/>
          <p:nvPr/>
        </p:nvSpPr>
        <p:spPr>
          <a:xfrm>
            <a:off x="4904158" y="438086"/>
            <a:ext cx="209725" cy="202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2FF17-4A6D-48EC-9BBA-2E47D0823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9" t="22695" r="21842" b="62845"/>
          <a:stretch/>
        </p:blipFill>
        <p:spPr>
          <a:xfrm>
            <a:off x="587140" y="2880034"/>
            <a:ext cx="11212047" cy="1600889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2F5FA4E0-24E4-4175-A0A1-B933DE558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9932" y="438086"/>
            <a:ext cx="1806156" cy="17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-0.00013 -0.00023 C 0.00013 0.00648 0.00013 0.01343 0.00052 0.02037 C 0.00065 0.02222 0.0013 0.02361 0.0013 0.02523 C 0.0013 0.0375 0.00104 0.04977 0.00052 0.06204 C 0.00039 0.06528 -0.00078 0.07176 -0.00078 0.07176 C -0.00104 0.07547 -0.00117 0.07917 -0.00157 0.08287 C -0.0017 0.08403 -0.00209 0.08519 -0.00222 0.08658 C -0.00287 0.09121 -0.00326 0.0963 -0.00352 0.10116 C -0.00339 0.11065 -0.00378 0.12014 -0.00287 0.1294 C -0.00248 0.13403 0.00039 0.13704 0.00195 0.14028 C 0.00247 0.14144 0.0026 0.14306 0.00325 0.14398 C 0.0039 0.14491 0.00468 0.14491 0.00534 0.14514 C 0.00612 0.14653 0.00664 0.14792 0.00742 0.14884 C 0.00989 0.15232 0.01107 0.15394 0.01367 0.15509 C 0.01471 0.15556 0.01588 0.15579 0.01705 0.15625 C 0.01979 0.15509 0.0233 0.15602 0.02539 0.15255 C 0.02799 0.14792 0.02643 0.14954 0.02942 0.14769 C 0.03021 0.14653 0.03086 0.14514 0.03151 0.14398 C 0.03216 0.14306 0.03294 0.14236 0.03359 0.14144 C 0.0345 0.14028 0.03541 0.13912 0.03633 0.13797 C 0.03776 0.13611 0.03932 0.13496 0.04049 0.13287 C 0.04114 0.13172 0.04192 0.13056 0.04258 0.1294 C 0.04336 0.12778 0.04388 0.12593 0.04466 0.12454 C 0.04518 0.12338 0.04596 0.12269 0.04674 0.12199 C 0.04713 0.12084 0.04778 0.11968 0.04804 0.11829 C 0.05078 0.10718 0.04674 0.11898 0.05013 0.10972 C 0.05039 0.10764 0.05052 0.10556 0.05078 0.10371 C 0.05117 0.10116 0.05182 0.09884 0.05221 0.0963 C 0.05247 0.09514 0.05273 0.09398 0.05286 0.09259 C 0.05482 0.07246 0.0526 0.09375 0.05429 0.08172 C 0.05455 0.07963 0.05468 0.07755 0.05495 0.07547 C 0.05521 0.07384 0.05547 0.07222 0.0556 0.0706 C 0.0569 0.05834 0.0556 0.06597 0.05703 0.05834 C 0.05729 0.05185 0.05742 0.04537 0.05768 0.03889 C 0.05885 0.01968 0.05846 0.05718 0.05911 0.02408 C 0.05924 0.01644 0.05911 0.00857 0.05911 0.00093 L 0.05911 0.00093 C 0.05885 0.0132 0.05885 0.02547 0.05846 0.0375 C 0.0582 0.04584 0.05742 0.04422 0.05638 0.05232 L 0.0556 0.05718 C 0.05299 0.09908 0.04883 0.14398 0.05638 0.18426 C 0.05612 0.18935 0.05638 0.19422 0.0556 0.19908 C 0.05482 0.20463 0.05195 0.20486 0.04948 0.20648 C 0.04883 0.20672 0.04804 0.20695 0.04739 0.20764 C 0.04674 0.20834 0.04609 0.20949 0.04531 0.20996 C 0.04297 0.21204 0.03919 0.21204 0.03711 0.2125 C 0.03593 0.21273 0.03476 0.2132 0.03359 0.21366 C 0.03268 0.21412 0.03177 0.21459 0.03086 0.21505 C 0.02877 0.21551 0.02669 0.21574 0.02461 0.21621 C 0.02265 0.21667 0.02044 0.21783 0.01849 0.21852 C 0.0108 0.21783 0.00729 0.22176 0.0026 0.21505 C 0.00182 0.21389 0.0013 0.2125 0.00052 0.21134 C -0.00039 0.20648 0.00039 0.20857 -0.00157 0.20509 L -0.00157 0.20509 " pathEditMode="relative" ptsTypes="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Handwriting practise: Thursday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 practise: Wednesday </dc:title>
  <dc:creator>shelleyisgreat@yahoo.co.uk</dc:creator>
  <cp:lastModifiedBy>shelleyisgreat@yahoo.co.uk</cp:lastModifiedBy>
  <cp:revision>8</cp:revision>
  <dcterms:created xsi:type="dcterms:W3CDTF">2020-04-20T12:37:23Z</dcterms:created>
  <dcterms:modified xsi:type="dcterms:W3CDTF">2020-04-28T11:29:14Z</dcterms:modified>
</cp:coreProperties>
</file>