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BF0A2A"/>
    <a:srgbClr val="E94E13"/>
    <a:srgbClr val="689429"/>
    <a:srgbClr val="0076B0"/>
    <a:srgbClr val="65186A"/>
    <a:srgbClr val="8C368C"/>
    <a:srgbClr val="E5C800"/>
    <a:srgbClr val="EF8122"/>
    <a:srgbClr val="D8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8342309-A4AA-48A0-84C0-E4A761D6C9E9}"/>
              </a:ext>
            </a:extLst>
          </p:cNvPr>
          <p:cNvSpPr/>
          <p:nvPr/>
        </p:nvSpPr>
        <p:spPr>
          <a:xfrm>
            <a:off x="3851694" y="5333941"/>
            <a:ext cx="1440611" cy="97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7" y="5182660"/>
            <a:ext cx="32521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F9B000"/>
                </a:solidFill>
              </a:rPr>
              <a:t>8 + 2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A146B8-CF27-4420-A06B-A11A4D0212C5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102528-7C57-4DD6-9C47-CBE0E08A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7941C7-9C7D-4826-9595-E6B4F41675AB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80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7" y="5182660"/>
            <a:ext cx="336430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E94E13"/>
                </a:solidFill>
              </a:rPr>
              <a:t>9 + 1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9CD20F-8B8B-4E0A-B73A-92D15F80E444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382BA8B-1377-4C09-BFEB-39C3005C0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DF8155-FCB3-4D1E-B56B-DD0AAFF8428C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0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7" y="5182660"/>
            <a:ext cx="296748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BF0A2A"/>
                </a:solidFill>
              </a:rPr>
              <a:t>10 + 0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7380E3-628F-437C-9FFE-4D8FB96F1C78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11A9F90-55CF-4CB8-80C5-8486C0A5A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C68467-E458-4445-8132-AB3A255089C9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62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52795ED-FC10-4C69-8FC7-8007378B7D2B}"/>
              </a:ext>
            </a:extLst>
          </p:cNvPr>
          <p:cNvSpPr/>
          <p:nvPr/>
        </p:nvSpPr>
        <p:spPr>
          <a:xfrm>
            <a:off x="3851694" y="2941608"/>
            <a:ext cx="1440611" cy="97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6" y="5182660"/>
            <a:ext cx="263793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BF0A2A"/>
                </a:solidFill>
              </a:rPr>
              <a:t>0 + 10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707BD-E520-4DDC-AADA-86E894C9BD56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403B92-ED46-4E9F-BE57-57335476F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4A73E3-9F44-4003-8CEE-7C7EA7B89947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50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7" y="5182660"/>
            <a:ext cx="3200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E94E13"/>
                </a:solidFill>
              </a:rPr>
              <a:t>1 + 9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AE8B13-1F11-4CC3-A78B-85C6C5F4C189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1E474DE-3865-44EF-A297-B161A23B1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D48BFE-DD0F-488B-B18A-A761E6941853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96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6" y="5182660"/>
            <a:ext cx="312579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F9B000"/>
                </a:solidFill>
              </a:rPr>
              <a:t>2 + 8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12BA22-F5D5-439A-88A4-209551B2DC6E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461D8D-7744-418F-AA8C-A08EEE6D0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924227-37A3-4829-A223-45AB26DB4CE4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19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6" y="5182660"/>
            <a:ext cx="321765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689429"/>
                </a:solidFill>
              </a:rPr>
              <a:t>3 + 7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351BCC-D278-4E64-B445-D80F116F8E71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D2E7E37-D5A2-4ED0-9D87-DDCDF57B4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B389B3-6E43-4072-BC12-9019EAC56C7B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053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7" y="5182660"/>
            <a:ext cx="312579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0076B0"/>
                </a:solidFill>
              </a:rPr>
              <a:t>4 + 6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17B091-D010-4A76-B720-568828535F30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4D4846D-6FC3-49D9-AD78-B87C92D7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4E35FA-02BF-46F5-BD76-A1A26D6527CD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80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6" y="5182660"/>
            <a:ext cx="320902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65186A"/>
                </a:solidFill>
              </a:rPr>
              <a:t>5 + 5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7202C3-B75E-4FF4-B91E-9FB6CD6CD4D8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2A82214-CE00-46EA-9E6B-89B646221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237147-CA42-4ECF-976F-F7495C9ECAC3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16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8" y="5182660"/>
            <a:ext cx="3226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0076B0"/>
                </a:solidFill>
              </a:rPr>
              <a:t>6 + 4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4E660E-57E1-466F-A5A5-4384D6DBCB13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94908F-4F01-4D23-9C11-AFA75A546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AA3B1F-B731-4C9F-907B-7800354FA264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6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Rainbow to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CB34-4FAC-41CA-9312-5F86A04D153D}"/>
              </a:ext>
            </a:extLst>
          </p:cNvPr>
          <p:cNvSpPr/>
          <p:nvPr/>
        </p:nvSpPr>
        <p:spPr>
          <a:xfrm>
            <a:off x="2605176" y="5182660"/>
            <a:ext cx="326078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800" b="1" dirty="0">
                <a:solidFill>
                  <a:srgbClr val="689429"/>
                </a:solidFill>
              </a:rPr>
              <a:t>7 + 3 =</a:t>
            </a:r>
            <a:endParaRPr lang="en-GB" sz="4800" b="1" dirty="0">
              <a:ln>
                <a:solidFill>
                  <a:sysClr val="windowText" lastClr="000000"/>
                </a:solidFill>
              </a:ln>
              <a:solidFill>
                <a:srgbClr val="F9B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E3B46-B4F9-48EE-BDF9-47EFF6E2C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5" y="1474916"/>
            <a:ext cx="6121723" cy="305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5FA10-E852-4CCD-B87C-3DB1AB205C3A}"/>
              </a:ext>
            </a:extLst>
          </p:cNvPr>
          <p:cNvSpPr txBox="1"/>
          <p:nvPr/>
        </p:nvSpPr>
        <p:spPr>
          <a:xfrm>
            <a:off x="150251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81C33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5DFC8-8935-4468-8D1B-FB9F95ECAC7E}"/>
              </a:ext>
            </a:extLst>
          </p:cNvPr>
          <p:cNvSpPr txBox="1"/>
          <p:nvPr/>
        </p:nvSpPr>
        <p:spPr>
          <a:xfrm>
            <a:off x="188226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92A9-25C6-48D0-B83D-7288D5CA3541}"/>
              </a:ext>
            </a:extLst>
          </p:cNvPr>
          <p:cNvSpPr txBox="1"/>
          <p:nvPr/>
        </p:nvSpPr>
        <p:spPr>
          <a:xfrm>
            <a:off x="2262008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B49B-9EAB-4FBC-B6B7-334D8EC79D8D}"/>
              </a:ext>
            </a:extLst>
          </p:cNvPr>
          <p:cNvSpPr txBox="1"/>
          <p:nvPr/>
        </p:nvSpPr>
        <p:spPr>
          <a:xfrm>
            <a:off x="2641755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A8509-4B21-4490-983C-755E5FB79F10}"/>
              </a:ext>
            </a:extLst>
          </p:cNvPr>
          <p:cNvSpPr txBox="1"/>
          <p:nvPr/>
        </p:nvSpPr>
        <p:spPr>
          <a:xfrm>
            <a:off x="3021502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77956-BBB1-4721-A954-6F02C70A790D}"/>
              </a:ext>
            </a:extLst>
          </p:cNvPr>
          <p:cNvSpPr txBox="1"/>
          <p:nvPr/>
        </p:nvSpPr>
        <p:spPr>
          <a:xfrm>
            <a:off x="340125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E73FC-5755-4662-947E-664A6F2037B3}"/>
              </a:ext>
            </a:extLst>
          </p:cNvPr>
          <p:cNvSpPr txBox="1"/>
          <p:nvPr/>
        </p:nvSpPr>
        <p:spPr>
          <a:xfrm>
            <a:off x="5354173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5186A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90BD2-1A2C-47E7-BD1A-230C769A1114}"/>
              </a:ext>
            </a:extLst>
          </p:cNvPr>
          <p:cNvSpPr txBox="1"/>
          <p:nvPr/>
        </p:nvSpPr>
        <p:spPr>
          <a:xfrm>
            <a:off x="5730970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6B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98189-BA3C-4A20-AD1D-9F56C29460CC}"/>
              </a:ext>
            </a:extLst>
          </p:cNvPr>
          <p:cNvSpPr txBox="1"/>
          <p:nvPr/>
        </p:nvSpPr>
        <p:spPr>
          <a:xfrm>
            <a:off x="6114117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89429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5C4859-21C4-4929-8E65-423D0F84B30A}"/>
              </a:ext>
            </a:extLst>
          </p:cNvPr>
          <p:cNvSpPr txBox="1"/>
          <p:nvPr/>
        </p:nvSpPr>
        <p:spPr>
          <a:xfrm>
            <a:off x="6497264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9B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3664C-1CA9-4471-BAAE-B865DD01228C}"/>
              </a:ext>
            </a:extLst>
          </p:cNvPr>
          <p:cNvSpPr txBox="1"/>
          <p:nvPr/>
        </p:nvSpPr>
        <p:spPr>
          <a:xfrm>
            <a:off x="6880411" y="4495300"/>
            <a:ext cx="36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94E13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9C5C9-CB98-4119-A236-954545E5FB50}"/>
              </a:ext>
            </a:extLst>
          </p:cNvPr>
          <p:cNvSpPr txBox="1"/>
          <p:nvPr/>
        </p:nvSpPr>
        <p:spPr>
          <a:xfrm>
            <a:off x="7159020" y="4495300"/>
            <a:ext cx="56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F0A2A"/>
                </a:solidFill>
              </a:rPr>
              <a:t>10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1928C9-3B3D-4985-B423-0B3094086584}"/>
              </a:ext>
            </a:extLst>
          </p:cNvPr>
          <p:cNvGrpSpPr/>
          <p:nvPr/>
        </p:nvGrpSpPr>
        <p:grpSpPr>
          <a:xfrm>
            <a:off x="5310335" y="5019257"/>
            <a:ext cx="965114" cy="947048"/>
            <a:chOff x="5310335" y="5019257"/>
            <a:chExt cx="965114" cy="9470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77BDEF-C524-4E22-B5C5-8CF5B6CE2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35" y="5019257"/>
              <a:ext cx="965114" cy="85025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990D1A-A648-4250-A083-BA72928194BD}"/>
                </a:ext>
              </a:extLst>
            </p:cNvPr>
            <p:cNvSpPr/>
            <p:nvPr/>
          </p:nvSpPr>
          <p:spPr>
            <a:xfrm>
              <a:off x="5377553" y="5135308"/>
              <a:ext cx="8306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9B000"/>
                  </a:solidFill>
                </a:rPr>
                <a:t>10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8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163</TotalTime>
  <Words>220</Words>
  <Application>Microsoft Office PowerPoint</Application>
  <PresentationFormat>On-screen Show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PowerPoint Presentation</vt:lpstr>
      <vt:lpstr>Rainbow to 10</vt:lpstr>
      <vt:lpstr>Rainbow to 10</vt:lpstr>
      <vt:lpstr>Rainbow to 10</vt:lpstr>
      <vt:lpstr>Rainbow to 10</vt:lpstr>
      <vt:lpstr>Rainbow to 10</vt:lpstr>
      <vt:lpstr>Rainbow to 10</vt:lpstr>
      <vt:lpstr>Rainbow to 10</vt:lpstr>
      <vt:lpstr>Rainbow to 10</vt:lpstr>
      <vt:lpstr>Rainbow to 10</vt:lpstr>
      <vt:lpstr>Rainbow to 10</vt:lpstr>
      <vt:lpstr>Rainbow to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Tarjinder Momi</dc:creator>
  <cp:lastModifiedBy>DANIELLE DALEY</cp:lastModifiedBy>
  <cp:revision>36</cp:revision>
  <dcterms:created xsi:type="dcterms:W3CDTF">2020-03-23T09:50:08Z</dcterms:created>
  <dcterms:modified xsi:type="dcterms:W3CDTF">2020-04-24T11:27:23Z</dcterms:modified>
</cp:coreProperties>
</file>