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57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B4F"/>
    <a:srgbClr val="FD1313"/>
    <a:srgbClr val="FD3535"/>
    <a:srgbClr val="FB3F31"/>
    <a:srgbClr val="7E0000"/>
    <a:srgbClr val="FF3300"/>
    <a:srgbClr val="FB8831"/>
    <a:srgbClr val="FC8604"/>
    <a:srgbClr val="FFD653"/>
    <a:srgbClr val="F09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8E5E3-0ABD-4080-8539-3BC4A2D2DD0C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C8F97-3757-43E3-ACAF-974540946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6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materials</a:t>
            </a:r>
            <a:r>
              <a:rPr lang="en-GB" baseline="0" dirty="0"/>
              <a:t> did he use? How do you think he made the black circle in the middle?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8F97-3757-43E3-ACAF-974540946FD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24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8F97-3757-43E3-ACAF-974540946FD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471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8F97-3757-43E3-ACAF-974540946F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611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8F97-3757-43E3-ACAF-974540946F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95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C8F97-3757-43E3-ACAF-974540946F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9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90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1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7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21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6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77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73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15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84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11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2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A883-0796-4F9C-A851-3991A6AC1AA7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6782F-157C-45D8-B031-9FDE58D67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0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802" y="5564015"/>
            <a:ext cx="8352928" cy="1296144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Andy Goldsworthy is an artist who likes to use natural materials. He is not a painter, he is a sculptor.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5491" y="634372"/>
            <a:ext cx="9001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>
                    <a:lumMod val="75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Andy Goldsworthy</a:t>
            </a:r>
          </a:p>
        </p:txBody>
      </p:sp>
      <p:pic>
        <p:nvPicPr>
          <p:cNvPr id="1026" name="Picture 2" descr="Andy Goldswort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689172" cy="371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80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-3" y="-531440"/>
            <a:ext cx="1353576" cy="7389440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Andy Goldsworthy</a:t>
            </a:r>
          </a:p>
        </p:txBody>
      </p:sp>
      <p:pic>
        <p:nvPicPr>
          <p:cNvPr id="3" name="Picture Placeholder 2" descr="http://amazingstuff.co.uk/wp-content/uploads/2011/01/andy_goldsworthy_rowan_leaves_with_hol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4" b="8324"/>
          <a:stretch>
            <a:fillRect/>
          </a:stretch>
        </p:blipFill>
        <p:spPr bwMode="auto">
          <a:xfrm>
            <a:off x="1907704" y="404664"/>
            <a:ext cx="6265035" cy="469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5445224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How do you think Andy Goldsworthy made this beautiful picture?</a:t>
            </a:r>
          </a:p>
        </p:txBody>
      </p:sp>
    </p:spTree>
    <p:extLst>
      <p:ext uri="{BB962C8B-B14F-4D97-AF65-F5344CB8AC3E}">
        <p14:creationId xmlns:p14="http://schemas.microsoft.com/office/powerpoint/2010/main" val="151618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-3" y="-531440"/>
            <a:ext cx="1353576" cy="7389440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Andy Goldsworthy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457" y="129108"/>
            <a:ext cx="3960440" cy="6212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67744" y="6333925"/>
            <a:ext cx="5888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What do you notice about this picture? </a:t>
            </a:r>
          </a:p>
        </p:txBody>
      </p:sp>
    </p:spTree>
    <p:extLst>
      <p:ext uri="{BB962C8B-B14F-4D97-AF65-F5344CB8AC3E}">
        <p14:creationId xmlns:p14="http://schemas.microsoft.com/office/powerpoint/2010/main" val="340493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-3" y="-531440"/>
            <a:ext cx="1353576" cy="7389440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Andy Goldsworthy</a:t>
            </a:r>
          </a:p>
        </p:txBody>
      </p:sp>
      <p:pic>
        <p:nvPicPr>
          <p:cNvPr id="3074" name="Picture 2" descr="http://park-life.org/wp-content/uploads/2010/11/andy-goldsworthy-2-300x270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" t="8333" b="8333"/>
          <a:stretch/>
        </p:blipFill>
        <p:spPr bwMode="auto">
          <a:xfrm>
            <a:off x="1763688" y="722070"/>
            <a:ext cx="6366248" cy="488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43609" y="5657671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What do you think this is made from? </a:t>
            </a:r>
          </a:p>
          <a:p>
            <a:pPr algn="ctr"/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How has he made such a pretty effect with the pebbles?</a:t>
            </a:r>
          </a:p>
        </p:txBody>
      </p:sp>
    </p:spTree>
    <p:extLst>
      <p:ext uri="{BB962C8B-B14F-4D97-AF65-F5344CB8AC3E}">
        <p14:creationId xmlns:p14="http://schemas.microsoft.com/office/powerpoint/2010/main" val="383087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-3" y="-531440"/>
            <a:ext cx="1353576" cy="7389440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Andy Goldsworthy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9672" y="5661248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Can you guess what this is made from? </a:t>
            </a:r>
          </a:p>
          <a:p>
            <a:pPr algn="ctr"/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Can you guess how he made it?</a:t>
            </a:r>
          </a:p>
        </p:txBody>
      </p:sp>
      <p:pic>
        <p:nvPicPr>
          <p:cNvPr id="2050" name="Picture 2" descr="Andy Goldsworthy - subtly beautiful environmental art |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" r="5200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46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-3" y="-531440"/>
            <a:ext cx="1353576" cy="7389440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pPr algn="ctr"/>
            <a:r>
              <a:rPr lang="en-US" sz="32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Andy Goldsworthy</a:t>
            </a:r>
          </a:p>
        </p:txBody>
      </p:sp>
      <p:pic>
        <p:nvPicPr>
          <p:cNvPr id="4098" name="Picture 2" descr="http://2.bp.blogspot.com/_G1LzgVgrWqk/R2XLpHJ2giI/AAAAAAAAA90/HMP3FGLpEBY/s320/Andy_Goldsworthy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 bwMode="auto">
          <a:xfrm>
            <a:off x="1884263" y="764704"/>
            <a:ext cx="5942112" cy="44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89373" y="5517232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How did Andy Goldsworthy make this swirly pattern?</a:t>
            </a:r>
          </a:p>
        </p:txBody>
      </p:sp>
    </p:spTree>
    <p:extLst>
      <p:ext uri="{BB962C8B-B14F-4D97-AF65-F5344CB8AC3E}">
        <p14:creationId xmlns:p14="http://schemas.microsoft.com/office/powerpoint/2010/main" val="1224827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125</Words>
  <Application>Microsoft Office PowerPoint</Application>
  <PresentationFormat>On-screen Show (4:3)</PresentationFormat>
  <Paragraphs>20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</dc:creator>
  <cp:lastModifiedBy>shelleyisgreat@yahoo.co.uk</cp:lastModifiedBy>
  <cp:revision>15</cp:revision>
  <dcterms:created xsi:type="dcterms:W3CDTF">2011-01-05T01:54:40Z</dcterms:created>
  <dcterms:modified xsi:type="dcterms:W3CDTF">2020-05-04T17:37:12Z</dcterms:modified>
</cp:coreProperties>
</file>