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22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1026" name="Picture 2" descr="Z:\# Action Folder!\PDF &amp; Preview\PNG\sunfl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60002"/>
            <a:ext cx="3456384" cy="4697998"/>
          </a:xfrm>
          <a:prstGeom prst="rect">
            <a:avLst/>
          </a:prstGeom>
          <a:noFill/>
        </p:spPr>
      </p:pic>
      <p:pic>
        <p:nvPicPr>
          <p:cNvPr id="1027" name="Picture 3" descr="Z:\# Action Folder!\Text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8680"/>
            <a:ext cx="776351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869A4-C513-42D2-A283-6D7A907983D7}"/>
              </a:ext>
            </a:extLst>
          </p:cNvPr>
          <p:cNvSpPr txBox="1"/>
          <p:nvPr/>
        </p:nvSpPr>
        <p:spPr>
          <a:xfrm>
            <a:off x="287524" y="341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Use your writing tricks to fix these sentences…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B5A58-791E-4B80-AAE6-C259170138C0}"/>
              </a:ext>
            </a:extLst>
          </p:cNvPr>
          <p:cNvSpPr txBox="1"/>
          <p:nvPr/>
        </p:nvSpPr>
        <p:spPr>
          <a:xfrm>
            <a:off x="2915816" y="1628800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seeds </a:t>
            </a:r>
            <a:r>
              <a:rPr lang="en-GB" sz="2800" dirty="0" err="1">
                <a:latin typeface="Comic Sans MS" panose="030F0702030302020204" pitchFamily="66" charset="0"/>
              </a:rPr>
              <a:t>wil</a:t>
            </a:r>
            <a:r>
              <a:rPr lang="en-GB" sz="2800" dirty="0">
                <a:latin typeface="Comic Sans MS" panose="030F0702030302020204" pitchFamily="66" charset="0"/>
              </a:rPr>
              <a:t> drop dawn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23E8A-8BF0-42ED-A516-003A60D58EDE}"/>
              </a:ext>
            </a:extLst>
          </p:cNvPr>
          <p:cNvSpPr txBox="1"/>
          <p:nvPr/>
        </p:nvSpPr>
        <p:spPr>
          <a:xfrm>
            <a:off x="2915816" y="2649536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>
                <a:latin typeface="Comic Sans MS" panose="030F0702030302020204" pitchFamily="66" charset="0"/>
              </a:rPr>
              <a:t>he seeds wil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800" dirty="0">
                <a:latin typeface="Comic Sans MS" panose="030F0702030302020204" pitchFamily="66" charset="0"/>
              </a:rPr>
              <a:t> drop d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ow</a:t>
            </a:r>
            <a:r>
              <a:rPr lang="en-GB" sz="2800" dirty="0">
                <a:latin typeface="Comic Sans MS" panose="030F0702030302020204" pitchFamily="66" charset="0"/>
              </a:rPr>
              <a:t>n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Z:\# Action Folder!\PDF &amp; Preview\PNG\dead-sunflower.png">
            <a:extLst>
              <a:ext uri="{FF2B5EF4-FFF2-40B4-BE49-F238E27FC236}">
                <a16:creationId xmlns:a16="http://schemas.microsoft.com/office/drawing/2014/main" id="{C81C67BA-94C3-4AD3-862E-0972BD0D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83916"/>
            <a:ext cx="1144450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600" y="1556792"/>
            <a:ext cx="7128792" cy="4968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052" name="Picture 4" descr="Z:\# Action Folder!\PDF &amp; Preview\PNG\sunflower-se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3174504" cy="426469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16025-406D-4077-AE76-9FC43155A832}"/>
              </a:ext>
            </a:extLst>
          </p:cNvPr>
          <p:cNvSpPr txBox="1"/>
          <p:nvPr/>
        </p:nvSpPr>
        <p:spPr>
          <a:xfrm>
            <a:off x="287524" y="3416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seed case cracks open and a shoot starts to grow about a week after planting.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600" y="1556792"/>
            <a:ext cx="7128792" cy="4968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3074" name="Picture 2" descr="Z:\# Action Folder!\PDF &amp; Preview\PNG\sunflower-pl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670836"/>
            <a:ext cx="2448272" cy="471049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AE036-8304-4611-94F8-3310355BB803}"/>
              </a:ext>
            </a:extLst>
          </p:cNvPr>
          <p:cNvSpPr txBox="1"/>
          <p:nvPr/>
        </p:nvSpPr>
        <p:spPr>
          <a:xfrm>
            <a:off x="215516" y="32130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shoot grows into a stem. A few leaves will appear. A bud begins to form.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600" y="1556792"/>
            <a:ext cx="7128792" cy="4968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098" name="Picture 2" descr="Z:\# Action Folder!\PDF &amp; Preview\PNG\sunflower-with-open-flower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42688"/>
            <a:ext cx="1772989" cy="4810648"/>
          </a:xfrm>
          <a:prstGeom prst="rect">
            <a:avLst/>
          </a:prstGeom>
          <a:noFill/>
        </p:spPr>
      </p:pic>
      <p:pic>
        <p:nvPicPr>
          <p:cNvPr id="4100" name="Picture 4" descr="Z:\# Action Folder!\Text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083" y="332656"/>
            <a:ext cx="8935413" cy="760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600" y="1484784"/>
            <a:ext cx="7128792" cy="4968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5122" name="Picture 2" descr="Z:\# Action Folder!\PDF &amp; Preview\PNG\dead-sunfl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6142"/>
            <a:ext cx="2736304" cy="4755186"/>
          </a:xfrm>
          <a:prstGeom prst="rect">
            <a:avLst/>
          </a:prstGeom>
          <a:noFill/>
        </p:spPr>
      </p:pic>
      <p:pic>
        <p:nvPicPr>
          <p:cNvPr id="5123" name="Picture 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79" y="188640"/>
            <a:ext cx="541534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7171" name="Picture 3" descr="Z:\# Action Folder!\PDF &amp; Preview\PNG\sunflower-with-open-flower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864096" cy="2344552"/>
          </a:xfrm>
          <a:prstGeom prst="rect">
            <a:avLst/>
          </a:prstGeom>
          <a:noFill/>
        </p:spPr>
      </p:pic>
      <p:pic>
        <p:nvPicPr>
          <p:cNvPr id="7172" name="Picture 4" descr="Z:\# Action Folder!\PDF &amp; Preview\PNG\dead-sunflow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09120"/>
            <a:ext cx="1144450" cy="1988840"/>
          </a:xfrm>
          <a:prstGeom prst="rect">
            <a:avLst/>
          </a:prstGeom>
          <a:noFill/>
        </p:spPr>
      </p:pic>
      <p:pic>
        <p:nvPicPr>
          <p:cNvPr id="7173" name="Picture 5" descr="Z:\# Action Folder!\PDF &amp; Preview\PNG\sunflower-pl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2571" y="1379072"/>
            <a:ext cx="1008112" cy="1939615"/>
          </a:xfrm>
          <a:prstGeom prst="rect">
            <a:avLst/>
          </a:prstGeom>
          <a:noFill/>
        </p:spPr>
      </p:pic>
      <p:pic>
        <p:nvPicPr>
          <p:cNvPr id="7174" name="Picture 6" descr="Z:\# Action Folder!\PDF &amp; Preview\PNG\sunflower-se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068960"/>
            <a:ext cx="1331640" cy="1788953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 rot="13863891">
            <a:off x="5212831" y="2260526"/>
            <a:ext cx="1008112" cy="64807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8610958">
            <a:off x="2677912" y="2225048"/>
            <a:ext cx="1008112" cy="64807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 rot="2678609">
            <a:off x="2617517" y="5057863"/>
            <a:ext cx="1008112" cy="64807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 rot="19648806">
            <a:off x="5315054" y="5096319"/>
            <a:ext cx="1008112" cy="64807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5" name="Picture 7" descr="Z:\# Action Folder!\Text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04664"/>
            <a:ext cx="452364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13" name="Picture 6" descr="Z:\# Action Folder!\PDF &amp; Preview\PNG\sunflower-seed.png">
            <a:extLst>
              <a:ext uri="{FF2B5EF4-FFF2-40B4-BE49-F238E27FC236}">
                <a16:creationId xmlns:a16="http://schemas.microsoft.com/office/drawing/2014/main" id="{CE3403F3-0557-44B9-B40A-1B2F5266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22193"/>
            <a:ext cx="1331640" cy="178895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869A4-C513-42D2-A283-6D7A907983D7}"/>
              </a:ext>
            </a:extLst>
          </p:cNvPr>
          <p:cNvSpPr txBox="1"/>
          <p:nvPr/>
        </p:nvSpPr>
        <p:spPr>
          <a:xfrm>
            <a:off x="287524" y="341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Use your writing tricks to fix these sentences…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B5A58-791E-4B80-AAE6-C259170138C0}"/>
              </a:ext>
            </a:extLst>
          </p:cNvPr>
          <p:cNvSpPr txBox="1"/>
          <p:nvPr/>
        </p:nvSpPr>
        <p:spPr>
          <a:xfrm>
            <a:off x="2915816" y="1628800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seed grows </a:t>
            </a:r>
            <a:r>
              <a:rPr lang="en-GB" sz="2800" dirty="0" err="1">
                <a:latin typeface="Comic Sans MS" panose="030F0702030302020204" pitchFamily="66" charset="0"/>
              </a:rPr>
              <a:t>ashoot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23E8A-8BF0-42ED-A516-003A60D58EDE}"/>
              </a:ext>
            </a:extLst>
          </p:cNvPr>
          <p:cNvSpPr txBox="1"/>
          <p:nvPr/>
        </p:nvSpPr>
        <p:spPr>
          <a:xfrm>
            <a:off x="2915816" y="2649536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>
                <a:latin typeface="Comic Sans MS" panose="030F0702030302020204" pitchFamily="66" charset="0"/>
              </a:rPr>
              <a:t>he seed grows a shoot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869A4-C513-42D2-A283-6D7A907983D7}"/>
              </a:ext>
            </a:extLst>
          </p:cNvPr>
          <p:cNvSpPr txBox="1"/>
          <p:nvPr/>
        </p:nvSpPr>
        <p:spPr>
          <a:xfrm>
            <a:off x="287524" y="341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Use your writing tricks to fix these sentences…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B5A58-791E-4B80-AAE6-C259170138C0}"/>
              </a:ext>
            </a:extLst>
          </p:cNvPr>
          <p:cNvSpPr txBox="1"/>
          <p:nvPr/>
        </p:nvSpPr>
        <p:spPr>
          <a:xfrm>
            <a:off x="2915816" y="1628800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shoot </a:t>
            </a:r>
            <a:r>
              <a:rPr lang="en-GB" sz="2800" dirty="0" err="1">
                <a:latin typeface="Comic Sans MS" panose="030F0702030302020204" pitchFamily="66" charset="0"/>
              </a:rPr>
              <a:t>isa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sdem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23E8A-8BF0-42ED-A516-003A60D58EDE}"/>
              </a:ext>
            </a:extLst>
          </p:cNvPr>
          <p:cNvSpPr txBox="1"/>
          <p:nvPr/>
        </p:nvSpPr>
        <p:spPr>
          <a:xfrm>
            <a:off x="2915816" y="2649536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>
                <a:latin typeface="Comic Sans MS" panose="030F0702030302020204" pitchFamily="66" charset="0"/>
              </a:rPr>
              <a:t>he shoot is a s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>
                <a:latin typeface="Comic Sans MS" panose="030F0702030302020204" pitchFamily="66" charset="0"/>
              </a:rPr>
              <a:t>em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5" descr="Z:\# Action Folder!\PDF &amp; Preview\PNG\sunflower-plant.png">
            <a:extLst>
              <a:ext uri="{FF2B5EF4-FFF2-40B4-BE49-F238E27FC236}">
                <a16:creationId xmlns:a16="http://schemas.microsoft.com/office/drawing/2014/main" id="{36D1D016-6ECF-4827-8494-9FF44D0C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6922"/>
            <a:ext cx="1008112" cy="1939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869A4-C513-42D2-A283-6D7A907983D7}"/>
              </a:ext>
            </a:extLst>
          </p:cNvPr>
          <p:cNvSpPr txBox="1"/>
          <p:nvPr/>
        </p:nvSpPr>
        <p:spPr>
          <a:xfrm>
            <a:off x="287524" y="341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Use your writing tricks to fix these sentences…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B5A58-791E-4B80-AAE6-C259170138C0}"/>
              </a:ext>
            </a:extLst>
          </p:cNvPr>
          <p:cNvSpPr txBox="1"/>
          <p:nvPr/>
        </p:nvSpPr>
        <p:spPr>
          <a:xfrm>
            <a:off x="2915816" y="1628800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</a:t>
            </a:r>
            <a:r>
              <a:rPr lang="en-GB" sz="2800" dirty="0" err="1">
                <a:latin typeface="Comic Sans MS" panose="030F0702030302020204" pitchFamily="66" charset="0"/>
              </a:rPr>
              <a:t>kan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seea</a:t>
            </a:r>
            <a:r>
              <a:rPr lang="en-GB" sz="2800" dirty="0">
                <a:latin typeface="Comic Sans MS" panose="030F0702030302020204" pitchFamily="66" charset="0"/>
              </a:rPr>
              <a:t> yellow </a:t>
            </a:r>
            <a:r>
              <a:rPr lang="en-GB" sz="2800" dirty="0" err="1">
                <a:latin typeface="Comic Sans MS" panose="030F0702030302020204" pitchFamily="66" charset="0"/>
              </a:rPr>
              <a:t>flawur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23E8A-8BF0-42ED-A516-003A60D58EDE}"/>
              </a:ext>
            </a:extLst>
          </p:cNvPr>
          <p:cNvSpPr txBox="1"/>
          <p:nvPr/>
        </p:nvSpPr>
        <p:spPr>
          <a:xfrm>
            <a:off x="2915816" y="2649536"/>
            <a:ext cx="50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c</a:t>
            </a:r>
            <a:r>
              <a:rPr lang="en-GB" sz="2800" dirty="0">
                <a:latin typeface="Comic Sans MS" panose="030F0702030302020204" pitchFamily="66" charset="0"/>
              </a:rPr>
              <a:t>an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see a yellow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fl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ower.</a:t>
            </a:r>
          </a:p>
        </p:txBody>
      </p:sp>
      <p:pic>
        <p:nvPicPr>
          <p:cNvPr id="8" name="Picture 3" descr="Z:\# Action Folder!\PDF &amp; Preview\PNG\sunflower-with-open-flower-.png">
            <a:extLst>
              <a:ext uri="{FF2B5EF4-FFF2-40B4-BE49-F238E27FC236}">
                <a16:creationId xmlns:a16="http://schemas.microsoft.com/office/drawing/2014/main" id="{8FCAB1AF-B4A9-4ADB-8AF1-DEF9935B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314554"/>
            <a:ext cx="864096" cy="2344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0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115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shelleyisgreat@yahoo.co.uk</cp:lastModifiedBy>
  <cp:revision>68</cp:revision>
  <dcterms:created xsi:type="dcterms:W3CDTF">2012-11-21T10:26:22Z</dcterms:created>
  <dcterms:modified xsi:type="dcterms:W3CDTF">2020-04-11T13:32:10Z</dcterms:modified>
</cp:coreProperties>
</file>