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28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064339-4FB9-40ED-8FE0-D935C614C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17F0F8-1FE5-4671-8147-1FE3174E6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43FA36-3631-4022-9238-47D8927AA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420537-6C3C-4C69-9F6D-487DADFB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A9A124-5D7E-45BF-B43D-C5095349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0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7535E-DD2D-4441-826B-42C517503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6A1FFBB-D617-4453-8C8E-1C4EEFB1C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55AA1E-E3A1-46CA-ABAD-C9AB3807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1B2A7A-FEF0-410E-806F-3B9266183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A1F89A-1AE1-43E2-BD8E-269ABB8BE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5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FD3C67D-40B5-42AF-9468-5C60F3C88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EBBB79-ED7C-49E8-91F7-D941E3C8F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DD1594-FFDE-4A33-920C-D17D9192E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BA751E-848E-44F5-A8DA-0B398D73A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0B1D14-7E5A-4D2D-B8C8-61C7D327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92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838393-DDBE-4267-96EE-B1048F1F1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F55949-3FC0-485D-9820-CB67F67DB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EE9AC5-78BF-4426-8DDC-0AF8DE6C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F627AF-3EF0-4199-B13B-C26F6C650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5497DA-158F-4A5B-B77A-D3CE16A0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10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5AF93C-5630-46D1-80CB-4CAE6D69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25B581-4459-4857-893D-69B3ECC04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1F5B45-97F2-4065-9CC7-648FCD7E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65C2E6-EFFE-446E-8699-10BD5A4F5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C319E9-9108-4BE0-A2B7-683A565BF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96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AA5F-96A8-41ED-86CD-77580E22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67933F-0FD8-4FEB-818C-B7C16B2A4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3B34672-3BA1-4143-A93A-397119A85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DA97BB4-BF48-49F3-88F2-64BCBF70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340DC5-A2AC-4675-ABDC-ED2D3CF4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A6D1AE-05C0-4145-B3CF-F7301C90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01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CE293E-F2A7-40C9-BDFA-A4C2DCD4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619A6F-B10D-4864-A8EF-17D0CF70E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F25A24-BDA3-4229-B90A-46E20874F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A47085E-AC11-40B4-A04E-3AE4682F8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AA6501E-41CD-4104-AC38-E7877B909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F482CB8-8D13-47FB-B488-8D52619EC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0ECBD61-5859-49E6-B311-149AE67D3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516AC35-8E84-4C24-824C-27758A6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43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15210C-256C-4FB4-9E4F-E2EFED6C1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669122-3815-42B5-964F-0719A6E3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9DAE883-7239-4C34-A7C5-36D0D0400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E7729E-6B52-4880-81AF-243457985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46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63588C9-A3EE-4DB5-B9B0-37BB1CCE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03BD60-16D3-49C4-8112-1813F41A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3BDB5C3-C659-46AD-898F-7E8DED96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9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2C6FA6-97F7-43A0-B7F1-21B7C25EF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9DD1D-5365-4D29-98DA-D4C3B3E8B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55CE640-83A7-424A-95CA-BE97DDF84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E0F745-605A-43C6-9BEA-B057BAA4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1636D6-9F93-438B-94BA-8B71F3136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605BC9-57A5-4E07-B4EB-86BDB0CB3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99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567CA2-7A0A-42CE-8873-60EA3F0A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E663342-E55D-4065-ABEE-1CE743B0D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9C30115-E7DA-42D6-BB8F-0C2991BCE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0EA644F-DE9C-4E28-8A73-6FE78926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69382B-0E81-41FB-A1F7-49814E98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12978F0-EF07-4069-BF6A-C037E4B0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10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0D0FFE4-DB80-45EA-A020-179458768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22F1A5-2C4F-49E9-8672-30476D096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23FD4D-8689-45F5-9EC9-8E7A3DEB0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D46BD-BB6F-4B25-9EFA-500EA4DB023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6A290C-9B63-41FE-9FE1-6F84573F70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DEAAB0-38C7-4501-9E0B-149154EE3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11743-6061-494C-827B-F1F0DBAED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42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elissa.depperfamily.net/blog/?paged=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enclipart.org/detail/215799/carrot-colour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orange-fruit-fresh-juicy-natural-25246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red-apple-fruit-tree-sweet-304675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dinosaur-stegosaurus-ancient-47925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ile:Goat_cartoon_04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queen-royalty-crown-princess-30430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38624E-1320-41AF-9CF7-7A0BB4D92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63947"/>
            <a:ext cx="9144000" cy="238760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Curly caterpillar letters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6B52B09F-A8D4-4900-92E9-9680379EFB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t="19105" b="17296"/>
          <a:stretch/>
        </p:blipFill>
        <p:spPr>
          <a:xfrm>
            <a:off x="3886734" y="3133499"/>
            <a:ext cx="4418531" cy="281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17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FC1E04-C103-41C6-82DA-758146CF8137}"/>
              </a:ext>
            </a:extLst>
          </p:cNvPr>
          <p:cNvSpPr txBox="1"/>
          <p:nvPr/>
        </p:nvSpPr>
        <p:spPr>
          <a:xfrm>
            <a:off x="4861249" y="192519"/>
            <a:ext cx="1651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3B54E1-A64D-44F1-9441-97ED5D597093}"/>
              </a:ext>
            </a:extLst>
          </p:cNvPr>
          <p:cNvSpPr/>
          <p:nvPr/>
        </p:nvSpPr>
        <p:spPr>
          <a:xfrm>
            <a:off x="5932414" y="969068"/>
            <a:ext cx="159391" cy="19294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xmlns="" id="{58954FFF-C1D4-423B-9169-20D8B590BC01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F6E2E8-2DA8-4B19-A6D1-7D050DA173FD}"/>
              </a:ext>
            </a:extLst>
          </p:cNvPr>
          <p:cNvSpPr txBox="1"/>
          <p:nvPr/>
        </p:nvSpPr>
        <p:spPr>
          <a:xfrm>
            <a:off x="8098971" y="561197"/>
            <a:ext cx="3144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Start at the top, curl back and round.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A573F85-B829-4CE0-B5AB-73CAC57B39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8" b="6680"/>
          <a:stretch/>
        </p:blipFill>
        <p:spPr bwMode="auto">
          <a:xfrm>
            <a:off x="3050606" y="2109926"/>
            <a:ext cx="4804828" cy="446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picture containing stationary, implement, light&#10;&#10;Description automatically generated">
            <a:extLst>
              <a:ext uri="{FF2B5EF4-FFF2-40B4-BE49-F238E27FC236}">
                <a16:creationId xmlns:a16="http://schemas.microsoft.com/office/drawing/2014/main" xmlns="" id="{F1B59511-9753-4827-8651-36B8A9AF65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789221" y="3027361"/>
            <a:ext cx="1704801" cy="174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2 -0.00509 L -0.00742 -0.00509 C -0.00859 -0.00787 -0.00925 -0.01134 -0.01081 -0.01365 C -0.01198 -0.01527 -0.01497 -0.01597 -0.01497 -0.01597 C -0.01914 -0.01551 -0.02383 -0.01574 -0.028 -0.01365 C -0.02943 -0.01296 -0.03073 -0.01203 -0.03216 -0.01111 C -0.03281 -0.01088 -0.03359 -0.01064 -0.03425 -0.00995 C -0.03711 -0.00648 -0.03568 -0.00856 -0.03828 -0.00393 C -0.0388 -0.00138 -0.03945 0.00093 -0.03971 0.00348 C -0.03997 0.00602 -0.04024 0.00834 -0.04037 0.01088 C -0.04063 0.01412 -0.04076 0.01737 -0.04115 0.02061 C -0.04141 0.02315 -0.04206 0.0257 -0.04245 0.02801 C -0.04271 0.02917 -0.04297 0.03033 -0.0431 0.03172 C -0.04414 0.04028 -0.04349 0.03588 -0.04518 0.04514 L -0.04583 0.04885 C -0.0457 0.05625 -0.04557 0.06366 -0.04518 0.07084 C -0.04518 0.07223 -0.04505 0.07362 -0.04453 0.07454 C -0.04401 0.07547 -0.0431 0.07547 -0.04245 0.07593 C -0.04219 0.07709 -0.04232 0.07871 -0.0418 0.0794 C -0.04063 0.08102 -0.03906 0.08102 -0.03763 0.08195 C -0.03698 0.08241 -0.0362 0.08241 -0.03555 0.08311 C -0.0349 0.08403 -0.03425 0.08496 -0.03346 0.08565 C -0.03216 0.08658 -0.02943 0.0882 -0.02943 0.0882 C -0.02708 0.08774 -0.02474 0.0875 -0.02253 0.08681 C -0.0155 0.08449 -0.02083 0.08542 -0.01628 0.08195 C -0.01341 0.07963 -0.01172 0.0794 -0.00872 0.07824 C -0.00664 0.0757 -0.00378 0.07269 -0.00261 0.06852 L -0.00182 0.06598 L -0.00182 0.07084 L -0.00182 0.06852 " pathEditMode="relative" ptsTypes="AAAAAAAAAAAAAAAAA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FC1E04-C103-41C6-82DA-758146CF8137}"/>
              </a:ext>
            </a:extLst>
          </p:cNvPr>
          <p:cNvSpPr txBox="1"/>
          <p:nvPr/>
        </p:nvSpPr>
        <p:spPr>
          <a:xfrm>
            <a:off x="4861249" y="192519"/>
            <a:ext cx="1651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xmlns="" id="{58954FFF-C1D4-423B-9169-20D8B590BC01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F6E2E8-2DA8-4B19-A6D1-7D050DA173FD}"/>
              </a:ext>
            </a:extLst>
          </p:cNvPr>
          <p:cNvSpPr txBox="1"/>
          <p:nvPr/>
        </p:nvSpPr>
        <p:spPr>
          <a:xfrm>
            <a:off x="8098971" y="561197"/>
            <a:ext cx="3144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Make a curly c and then join it up.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F536A640-8DD7-4B3B-B8D3-B25DB9992D22}"/>
              </a:ext>
            </a:extLst>
          </p:cNvPr>
          <p:cNvSpPr/>
          <p:nvPr/>
        </p:nvSpPr>
        <p:spPr>
          <a:xfrm>
            <a:off x="5797420" y="561689"/>
            <a:ext cx="298580" cy="3359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DCE9C841-5B55-42AF-8E09-872DD8270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7"/>
          <a:stretch/>
        </p:blipFill>
        <p:spPr bwMode="auto">
          <a:xfrm>
            <a:off x="4385388" y="2131511"/>
            <a:ext cx="3144416" cy="424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xmlns="" id="{6CAAA1B7-6B7E-4D2A-8224-2A55AFF3E7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803242" y="1946192"/>
            <a:ext cx="2257155" cy="222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5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5 -0.01667 L -0.0095 -0.01667 C -0.01185 -0.01713 -0.01406 -0.01736 -0.01641 -0.01806 C -0.01719 -0.01829 -0.01784 -0.01921 -0.01862 -0.01921 C -0.02227 -0.01921 -0.02578 -0.01852 -0.02943 -0.01806 C -0.03086 -0.0162 -0.03281 -0.01505 -0.03398 -0.0125 C -0.03477 -0.01065 -0.03555 -0.00903 -0.0362 -0.00718 C -0.03685 -0.00579 -0.03724 -0.00417 -0.03776 -0.00301 C -0.03841 -0.00162 -0.03932 -0.00023 -0.0401 0.00116 C -0.04219 0.01273 -0.03919 -0.00139 -0.04232 0.00787 C -0.04284 0.00903 -0.04284 0.01065 -0.0431 0.01204 C -0.04349 0.01343 -0.04414 0.01458 -0.04466 0.01597 C -0.04609 0.02384 -0.04505 0.01713 -0.04622 0.02963 C -0.04779 0.04699 -0.04609 0.02269 -0.04766 0.04861 C -0.04753 0.06458 -0.04766 0.08056 -0.047 0.0963 C -0.04674 0.10255 -0.04427 0.10764 -0.04232 0.11273 C -0.04128 0.11574 -0.04088 0.11736 -0.03932 0.11944 C -0.03854 0.12037 -0.03776 0.1213 -0.03698 0.12222 C -0.03359 0.13125 -0.03776 0.12153 -0.03242 0.12894 C -0.02578 0.13819 -0.03125 0.13426 -0.0263 0.13727 C -0.02305 0.13681 -0.01966 0.13657 -0.01641 0.13588 C -0.01419 0.13542 -0.01055 0.13079 -0.0095 0.12894 C -0.0082 0.12662 -0.00716 0.12407 -0.00573 0.12222 L -0.00338 0.11944 C -0.00286 0.11806 -0.00221 0.1169 -0.00182 0.11528 C 0.00182 0.10069 -0.00221 0.11227 0.00117 0.10324 C 0.00195 0.08264 0.00169 0.08704 0.00273 0.07037 C 0.00352 0.05856 0.00287 0.06296 0.0043 0.05556 C 0.00586 0.03333 0.00508 0.04838 0.00508 0.01065 L 0.00586 0.01065 " pathEditMode="relative" ptsTypes="AAAAAAAAAAAAAAAAAAAAAA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FC1E04-C103-41C6-82DA-758146CF8137}"/>
              </a:ext>
            </a:extLst>
          </p:cNvPr>
          <p:cNvSpPr txBox="1"/>
          <p:nvPr/>
        </p:nvSpPr>
        <p:spPr>
          <a:xfrm>
            <a:off x="4861249" y="192519"/>
            <a:ext cx="1651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xmlns="" id="{58954FFF-C1D4-423B-9169-20D8B590BC01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F6E2E8-2DA8-4B19-A6D1-7D050DA173FD}"/>
              </a:ext>
            </a:extLst>
          </p:cNvPr>
          <p:cNvSpPr txBox="1"/>
          <p:nvPr/>
        </p:nvSpPr>
        <p:spPr>
          <a:xfrm>
            <a:off x="8098971" y="561197"/>
            <a:ext cx="3144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Make a curly c, join it up and give it a tail.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F536A640-8DD7-4B3B-B8D3-B25DB9992D22}"/>
              </a:ext>
            </a:extLst>
          </p:cNvPr>
          <p:cNvSpPr/>
          <p:nvPr/>
        </p:nvSpPr>
        <p:spPr>
          <a:xfrm>
            <a:off x="5766318" y="900758"/>
            <a:ext cx="242596" cy="26125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59A92CD6-264F-4DD6-B91C-3FBDAE198D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59" b="8308"/>
          <a:stretch/>
        </p:blipFill>
        <p:spPr bwMode="auto">
          <a:xfrm>
            <a:off x="3524250" y="2361739"/>
            <a:ext cx="5143500" cy="399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6C424091-5AC5-4517-A287-1EFF56B295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21385" y="1333849"/>
            <a:ext cx="2050745" cy="246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4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-0.00741 L -0.01146 -0.00741 C -0.01497 -0.00717 -0.01862 -0.00694 -0.02213 -0.00625 C -0.02291 -0.00602 -0.0237 -0.00555 -0.02448 -0.00486 C -0.02604 -0.00324 -0.02903 0.0007 -0.02903 0.0007 C -0.03242 0.00996 -0.03073 0.00648 -0.03359 0.01158 C -0.03411 0.01343 -0.03463 0.01528 -0.03515 0.0169 C -0.03554 0.01852 -0.0362 0.01968 -0.03672 0.02107 C -0.03698 0.02246 -0.03724 0.02384 -0.03737 0.02523 C -0.03698 0.04144 -0.03685 0.05787 -0.03593 0.07408 C -0.03567 0.07732 -0.03229 0.08102 -0.03125 0.08241 C -0.0306 0.08333 -0.02982 0.08449 -0.02903 0.08496 C -0.02656 0.08704 -0.0233 0.08843 -0.02057 0.08912 C -0.01836 0.08982 -0.01601 0.09005 -0.01367 0.09051 C -0.00755 0.09421 -0.01523 0.09051 -0.00911 0.09051 C -0.00833 0.09051 -0.00755 0.09144 -0.00677 0.0919 C -0.0056 0.09144 -0.00416 0.09121 -0.00299 0.09051 C -0.0013 0.08935 0.00013 0.08681 0.00078 0.0838 C 0.00143 0.08102 0.00117 0.07755 0.00235 0.07546 L 0.00391 0.07292 C 0.00443 0.07014 0.00547 0.06759 0.00547 0.06458 C 0.00521 0.05185 0.00508 0.03912 0.00469 0.02662 C 0.00456 0.025 0.00404 0.02384 0.00391 0.02246 C 0.00274 0.01482 0.00378 0.01921 0.00235 0.01435 L 0.00391 0.0169 C 0.00417 0.04005 0.00417 0.0632 0.00469 0.08634 C 0.00482 0.09213 0.00586 0.09051 0.00847 0.09051 L 0.01159 0.09607 " pathEditMode="relative" ptsTypes="AAAAAAAAAAAAAAAAAAAA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FC1E04-C103-41C6-82DA-758146CF8137}"/>
              </a:ext>
            </a:extLst>
          </p:cNvPr>
          <p:cNvSpPr txBox="1"/>
          <p:nvPr/>
        </p:nvSpPr>
        <p:spPr>
          <a:xfrm>
            <a:off x="4861249" y="192519"/>
            <a:ext cx="1651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xmlns="" id="{58954FFF-C1D4-423B-9169-20D8B590BC01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F6E2E8-2DA8-4B19-A6D1-7D050DA173FD}"/>
              </a:ext>
            </a:extLst>
          </p:cNvPr>
          <p:cNvSpPr txBox="1"/>
          <p:nvPr/>
        </p:nvSpPr>
        <p:spPr>
          <a:xfrm>
            <a:off x="8098971" y="561197"/>
            <a:ext cx="3144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Make a curly c, join it all the way up and keep going, then all the way down.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F536A640-8DD7-4B3B-B8D3-B25DB9992D22}"/>
              </a:ext>
            </a:extLst>
          </p:cNvPr>
          <p:cNvSpPr/>
          <p:nvPr/>
        </p:nvSpPr>
        <p:spPr>
          <a:xfrm>
            <a:off x="5784979" y="992438"/>
            <a:ext cx="242596" cy="26125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BFBF355B-AFCC-40DC-9927-98FADBBAF4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1" b="6530"/>
          <a:stretch/>
        </p:blipFill>
        <p:spPr bwMode="auto">
          <a:xfrm>
            <a:off x="3122613" y="2133078"/>
            <a:ext cx="4976358" cy="453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3718AB8D-722E-4F4D-A851-A379A1280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78745" y="1892373"/>
            <a:ext cx="2843868" cy="173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0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11 -0.01968 L -0.00611 -0.01968 C -0.01094 -0.01922 -0.01589 -0.01898 -0.02071 -0.01829 C -0.02149 -0.01806 -0.02227 -0.0176 -0.02292 -0.0169 C -0.02383 -0.01621 -0.02448 -0.01505 -0.02527 -0.01412 C -0.02969 -0.00255 -0.02383 -0.01621 -0.02904 -0.0088 C -0.03399 -0.00162 -0.02709 -0.00672 -0.03295 -0.00324 C -0.03334 -0.00185 -0.03373 -0.00023 -0.03438 0.00092 C -0.03502 0.00208 -0.03619 0.00208 -0.03671 0.00347 C -0.03749 0.00602 -0.03776 0.00903 -0.03829 0.0118 L -0.03893 0.01574 C -0.0388 0.02986 -0.03893 0.04398 -0.03829 0.0581 C -0.03815 0.06088 -0.03724 0.06342 -0.03671 0.0662 C -0.03645 0.06759 -0.03645 0.06921 -0.03593 0.07037 C -0.03373 0.07407 -0.03502 0.07222 -0.03217 0.07569 C -0.03165 0.07708 -0.03139 0.07893 -0.0306 0.07986 C -0.02969 0.08078 -0.02852 0.08055 -0.02761 0.08125 C -0.02683 0.08148 -0.02605 0.08217 -0.02527 0.08264 C -0.02318 0.08217 -0.02123 0.08171 -0.01915 0.08125 C -0.00925 0.07847 -0.02058 0.08125 -0.01224 0.07847 C -0.00755 0.07685 -0.00729 0.07754 -0.00312 0.07569 C -0.00234 0.07546 -0.00156 0.07477 -0.00078 0.0743 C 0.00352 0.06273 -0.00169 0.07754 0.00144 0.0662 C 0.00248 0.06273 0.00313 0.0618 0.00456 0.05949 C 0.00482 0.04884 0.00495 0.03842 0.00534 0.02801 C 0.00586 0.0074 0.00495 0.01389 0.00678 0.00347 C 0.0086 -0.03449 0.00756 -0.00741 0.00756 -0.07801 L 0.00756 -0.07801 C 0.0073 -0.07408 0.00717 -0.06991 0.00678 -0.06597 C 0.00665 -0.06366 0.00612 -0.06135 0.00612 -0.05903 C 0.0056 -0.04908 0.0056 -0.03912 0.00534 -0.02917 C 0.00508 -0.02361 0.00482 -0.01829 0.00456 -0.01273 C 0.0043 -0.00093 0.00417 0.01088 0.00378 0.02268 C 0.00378 0.02407 0.00313 0.02523 0.003 0.02662 C 0.00261 0.03032 0.00248 0.03403 0.00222 0.0375 C 0.00248 0.0493 0.00261 0.06111 0.003 0.07291 C 0.00313 0.07639 0.00352 0.07662 0.00456 0.07847 L 0.00456 0.07847 " pathEditMode="relative" ptsTypes="AAAAAAAAAAAAAAAAAAAAAAAAAAAAAA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FC1E04-C103-41C6-82DA-758146CF8137}"/>
              </a:ext>
            </a:extLst>
          </p:cNvPr>
          <p:cNvSpPr txBox="1"/>
          <p:nvPr/>
        </p:nvSpPr>
        <p:spPr>
          <a:xfrm>
            <a:off x="4861249" y="192519"/>
            <a:ext cx="1651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xmlns="" id="{58954FFF-C1D4-423B-9169-20D8B590BC01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F6E2E8-2DA8-4B19-A6D1-7D050DA173FD}"/>
              </a:ext>
            </a:extLst>
          </p:cNvPr>
          <p:cNvSpPr txBox="1"/>
          <p:nvPr/>
        </p:nvSpPr>
        <p:spPr>
          <a:xfrm>
            <a:off x="8098971" y="561197"/>
            <a:ext cx="3144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Make a curly c, join it up and then go down and curl it back.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35A165CA-2444-4EDB-ACF7-1E56564EA592}"/>
              </a:ext>
            </a:extLst>
          </p:cNvPr>
          <p:cNvSpPr/>
          <p:nvPr/>
        </p:nvSpPr>
        <p:spPr>
          <a:xfrm>
            <a:off x="5775650" y="896446"/>
            <a:ext cx="233265" cy="2655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40E864DC-2FBD-4FC6-B3AB-11CC03C8D5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2" b="5306"/>
          <a:stretch/>
        </p:blipFill>
        <p:spPr bwMode="auto">
          <a:xfrm>
            <a:off x="3456976" y="2241859"/>
            <a:ext cx="4870612" cy="443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an animal&#10;&#10;Description automatically generated">
            <a:extLst>
              <a:ext uri="{FF2B5EF4-FFF2-40B4-BE49-F238E27FC236}">
                <a16:creationId xmlns:a16="http://schemas.microsoft.com/office/drawing/2014/main" xmlns="" id="{26259798-5971-408C-9BC4-3BCAE9E9A1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19013" y="1346326"/>
            <a:ext cx="2247072" cy="222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9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5 -0.00718 L -0.0095 -0.00718 C -0.01523 -0.00648 -0.01771 -0.00671 -0.02252 -0.00463 C -0.0233 -0.00417 -0.02409 -0.0037 -0.02487 -0.00324 C -0.02565 -0.00231 -0.0263 -0.00116 -0.02708 -0.00046 C -0.02786 0.00023 -0.0289 -0.00023 -0.02942 0.00093 C -0.03073 0.00324 -0.03151 0.00625 -0.03255 0.00903 L -0.03398 0.01319 L -0.03632 0.02523 L -0.03711 0.0294 C -0.03632 0.07176 -0.03867 0.05648 -0.03476 0.07708 C -0.03385 0.08241 -0.03463 0.08009 -0.03255 0.0838 C -0.03203 0.08657 -0.03151 0.09005 -0.03021 0.0919 C -0.02955 0.09282 -0.02864 0.09282 -0.02786 0.09329 C -0.02539 0.09282 -0.02278 0.09282 -0.02031 0.0919 C -0.01862 0.09144 -0.01562 0.08935 -0.01562 0.08935 C -0.01484 0.08796 -0.01406 0.08657 -0.01341 0.08519 C -0.01276 0.08403 -0.0125 0.08218 -0.01185 0.08102 C -0.01119 0.07986 -0.01028 0.0794 -0.0095 0.07847 C -0.00846 0.07569 -0.00703 0.07338 -0.00651 0.07014 C -0.00625 0.06875 -0.00612 0.06736 -0.00573 0.0662 C -0.00534 0.06458 -0.00455 0.06366 -0.00416 0.06204 C -0.00351 0.05949 -0.00312 0.05671 -0.0026 0.05394 L -0.00117 0.04583 L -0.00039 0.04167 C 0.00131 0.02083 0.00118 0.02894 0.00118 0.01713 L 0.00118 0.01713 C 0.00183 0.05625 0.00274 0.08009 0.00118 0.1206 C 0.00118 0.12176 0.00013 0.12245 -0.00039 0.12315 C -0.00169 0.13032 -0.00052 0.12639 -0.00494 0.13403 C -0.00547 0.13495 -0.00586 0.13634 -0.00651 0.13681 C -0.00729 0.13727 -0.00807 0.13773 -0.00872 0.13819 C -0.00976 0.13912 -0.0108 0.14028 -0.01185 0.14097 C -0.01328 0.1419 -0.01484 0.14282 -0.0164 0.14375 L -0.01875 0.14491 C -0.02682 0.14977 -0.02018 0.1463 -0.03932 0.1463 L -0.03932 0.1463 " pathEditMode="relative" ptsTypes="AAAAAAAAAAAAAAAAAAAAAAAAAAAAAAAAAAA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FC1E04-C103-41C6-82DA-758146CF8137}"/>
              </a:ext>
            </a:extLst>
          </p:cNvPr>
          <p:cNvSpPr txBox="1"/>
          <p:nvPr/>
        </p:nvSpPr>
        <p:spPr>
          <a:xfrm>
            <a:off x="4665306" y="-373594"/>
            <a:ext cx="16515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0" dirty="0">
                <a:latin typeface="Eras Medium ITC" panose="020B0602030504020804" pitchFamily="34" charset="0"/>
              </a:rPr>
              <a:t>q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xmlns="" id="{58954FFF-C1D4-423B-9169-20D8B590BC01}"/>
              </a:ext>
            </a:extLst>
          </p:cNvPr>
          <p:cNvSpPr/>
          <p:nvPr/>
        </p:nvSpPr>
        <p:spPr>
          <a:xfrm>
            <a:off x="7706144" y="284199"/>
            <a:ext cx="3934437" cy="1938992"/>
          </a:xfrm>
          <a:prstGeom prst="wedgeEllipseCallout">
            <a:avLst>
              <a:gd name="adj1" fmla="val -75909"/>
              <a:gd name="adj2" fmla="val 51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F6E2E8-2DA8-4B19-A6D1-7D050DA173FD}"/>
              </a:ext>
            </a:extLst>
          </p:cNvPr>
          <p:cNvSpPr txBox="1"/>
          <p:nvPr/>
        </p:nvSpPr>
        <p:spPr>
          <a:xfrm>
            <a:off x="8098971" y="561197"/>
            <a:ext cx="3144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Make a curly c, join it up and then come down and give it a flick!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E6DE16F0-CDA0-4F6F-A580-8C3B6EE9AF42}"/>
              </a:ext>
            </a:extLst>
          </p:cNvPr>
          <p:cNvSpPr/>
          <p:nvPr/>
        </p:nvSpPr>
        <p:spPr>
          <a:xfrm rot="19762982">
            <a:off x="5750767" y="2142510"/>
            <a:ext cx="690465" cy="18315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2A0524CF-7C17-43D9-A391-DA4E58FD9D03}"/>
              </a:ext>
            </a:extLst>
          </p:cNvPr>
          <p:cNvSpPr/>
          <p:nvPr/>
        </p:nvSpPr>
        <p:spPr>
          <a:xfrm>
            <a:off x="5752254" y="667635"/>
            <a:ext cx="279918" cy="2705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44384660-0859-425D-BCE7-D07E01F075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30" b="20172"/>
          <a:stretch/>
        </p:blipFill>
        <p:spPr bwMode="auto">
          <a:xfrm>
            <a:off x="3479470" y="2802754"/>
            <a:ext cx="4777000" cy="329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A02675B-FB5A-44F2-AD33-A5E7EA160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1023321" y="1719742"/>
            <a:ext cx="1822950" cy="250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6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19 -0.00694 L -0.01419 -0.00694 C -0.02461 -0.00671 -0.03502 -0.00694 -0.04544 -0.00579 C -0.04713 -0.00556 -0.05013 -0.00301 -0.05013 -0.00301 C -0.05091 -0.00208 -0.05169 -0.00139 -0.05234 -0.00023 C -0.05299 0.00046 -0.05325 0.00185 -0.0539 0.00255 C -0.05455 0.00324 -0.05547 0.00347 -0.05625 0.00393 C -0.05703 0.00463 -0.05794 0.00532 -0.05846 0.00648 C -0.05898 0.00764 -0.05885 0.00926 -0.05924 0.01065 C -0.06028 0.01412 -0.06093 0.01481 -0.06237 0.01736 L -0.06458 0.02963 C -0.06458 0.02963 -0.06614 0.03773 -0.06614 0.03773 C -0.06666 0.04329 -0.06731 0.04861 -0.06771 0.05417 C -0.06849 0.06782 -0.06771 0.0625 -0.06914 0.07037 C -0.06901 0.08171 -0.06901 0.09329 -0.06849 0.1044 C -0.06823 0.10741 -0.0681 0.11065 -0.06692 0.11273 L -0.06536 0.11528 C -0.06484 0.11806 -0.06497 0.12153 -0.0638 0.12361 L -0.06002 0.13032 C -0.0595 0.13125 -0.05911 0.13241 -0.05846 0.1331 C -0.05768 0.13403 -0.0569 0.13472 -0.05625 0.13588 C -0.05234 0.14143 -0.0556 0.13889 -0.05156 0.1412 C -0.05091 0.14213 -0.05013 0.14329 -0.04935 0.14398 C -0.04778 0.14514 -0.04479 0.14676 -0.04479 0.14676 C -0.04088 0.1463 -0.03711 0.14606 -0.0332 0.14537 C -0.0319 0.14514 -0.03073 0.14421 -0.02942 0.14398 C -0.02695 0.14329 -0.02435 0.14306 -0.02174 0.14259 C -0.02096 0.14167 -0.02018 0.14097 -0.01953 0.13981 C -0.01692 0.13611 -0.01797 0.13449 -0.01341 0.13171 L -0.01106 0.13032 C -0.00989 0.12731 -0.00963 0.12569 -0.00807 0.12361 C -0.00729 0.12245 -0.00651 0.12176 -0.00573 0.12083 C -0.00547 0.11944 -0.00534 0.11806 -0.00494 0.11667 C -0.00273 0.10972 -0.00273 0.10995 -0.00039 0.10579 L 0.00118 0.09768 L 0.00196 0.09352 C 0.00222 0.09005 0.00274 0.08634 0.00274 0.08264 C 0.00274 0.06597 0.00209 0.04907 0.00196 0.03241 C 0.00183 0.0287 0.00196 0.02523 0.00196 0.02153 L 0.00196 0.02153 C 0.00222 0.03333 0.00222 0.04514 0.00274 0.05694 C 0.00274 0.05833 0.00326 0.05949 0.00352 0.06088 C 0.00378 0.06319 0.00391 0.06551 0.00417 0.06782 C 0.00443 0.06968 0.00469 0.0713 0.00495 0.07315 C 0.00417 0.20694 0.00417 0.15671 0.00417 0.22431 L 0.00417 0.22431 L 0.01719 0.22292 C 0.01901 0.22176 0.01875 0.21643 0.02032 0.21458 L 0.02253 0.21204 C 0.02279 0.21065 0.02292 0.20903 0.02331 0.20787 C 0.02448 0.20532 0.02591 0.20324 0.02722 0.20116 C 0.02865 0.19861 0.02904 0.19745 0.03099 0.1956 C 0.03177 0.19491 0.03256 0.19468 0.03334 0.19421 C 0.0336 0.19421 0.03386 0.19421 0.03412 0.19421 L 0.03412 0.19421 " pathEditMode="relative" ptsTypes="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99</Words>
  <Application>Microsoft Office PowerPoint</Application>
  <PresentationFormat>Custom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Curly caterpillar letters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Curly caterpillar letters</dc:title>
  <dc:creator>shelleyisgreat@yahoo.co.uk</dc:creator>
  <cp:lastModifiedBy>Carla vermiglio</cp:lastModifiedBy>
  <cp:revision>5</cp:revision>
  <dcterms:created xsi:type="dcterms:W3CDTF">2020-04-20T11:33:25Z</dcterms:created>
  <dcterms:modified xsi:type="dcterms:W3CDTF">2020-04-26T18:50:56Z</dcterms:modified>
</cp:coreProperties>
</file>